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8" r:id="rId3"/>
    <p:sldId id="299" r:id="rId4"/>
    <p:sldId id="300" r:id="rId5"/>
    <p:sldId id="302" r:id="rId6"/>
    <p:sldId id="301" r:id="rId7"/>
    <p:sldId id="309" r:id="rId8"/>
    <p:sldId id="310" r:id="rId9"/>
    <p:sldId id="311" r:id="rId10"/>
    <p:sldId id="303" r:id="rId11"/>
    <p:sldId id="304" r:id="rId12"/>
    <p:sldId id="305" r:id="rId13"/>
    <p:sldId id="317" r:id="rId14"/>
    <p:sldId id="306" r:id="rId15"/>
    <p:sldId id="307" r:id="rId16"/>
    <p:sldId id="322" r:id="rId17"/>
    <p:sldId id="315" r:id="rId18"/>
    <p:sldId id="308" r:id="rId19"/>
    <p:sldId id="312" r:id="rId20"/>
    <p:sldId id="313" r:id="rId21"/>
    <p:sldId id="314" r:id="rId22"/>
    <p:sldId id="320" r:id="rId23"/>
    <p:sldId id="321" r:id="rId24"/>
    <p:sldId id="318" r:id="rId25"/>
    <p:sldId id="323" r:id="rId26"/>
    <p:sldId id="324" r:id="rId27"/>
    <p:sldId id="325" r:id="rId28"/>
    <p:sldId id="297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E74CE-2487-481B-81FD-AA62D1663291}" v="2" dt="2025-08-25T12:13:28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it Kuikka" userId="3c2eec9e-8289-45da-9326-c041046c5f63" providerId="ADAL" clId="{FE3E74CE-2487-481B-81FD-AA62D1663291}"/>
    <pc:docChg chg="undo redo custSel addSld delSld modSld sldOrd">
      <pc:chgData name="Maarit Kuikka" userId="3c2eec9e-8289-45da-9326-c041046c5f63" providerId="ADAL" clId="{FE3E74CE-2487-481B-81FD-AA62D1663291}" dt="2025-08-27T11:19:49.047" v="9284" actId="20577"/>
      <pc:docMkLst>
        <pc:docMk/>
      </pc:docMkLst>
      <pc:sldChg chg="addSp modSp mod setBg">
        <pc:chgData name="Maarit Kuikka" userId="3c2eec9e-8289-45da-9326-c041046c5f63" providerId="ADAL" clId="{FE3E74CE-2487-481B-81FD-AA62D1663291}" dt="2025-08-26T12:10:42.579" v="8293" actId="122"/>
        <pc:sldMkLst>
          <pc:docMk/>
          <pc:sldMk cId="3192466279" sldId="257"/>
        </pc:sldMkLst>
        <pc:spChg chg="mod">
          <ac:chgData name="Maarit Kuikka" userId="3c2eec9e-8289-45da-9326-c041046c5f63" providerId="ADAL" clId="{FE3E74CE-2487-481B-81FD-AA62D1663291}" dt="2025-08-26T12:10:13.741" v="8286" actId="26606"/>
          <ac:spMkLst>
            <pc:docMk/>
            <pc:sldMk cId="3192466279" sldId="257"/>
            <ac:spMk id="2" creationId="{FABBD64B-E7CC-9F80-FCF4-AEB050BF9824}"/>
          </ac:spMkLst>
        </pc:spChg>
        <pc:spChg chg="mod">
          <ac:chgData name="Maarit Kuikka" userId="3c2eec9e-8289-45da-9326-c041046c5f63" providerId="ADAL" clId="{FE3E74CE-2487-481B-81FD-AA62D1663291}" dt="2025-08-26T12:10:42.579" v="8293" actId="122"/>
          <ac:spMkLst>
            <pc:docMk/>
            <pc:sldMk cId="3192466279" sldId="257"/>
            <ac:spMk id="3" creationId="{4858057F-9451-6EFC-3B24-00516A479F6E}"/>
          </ac:spMkLst>
        </pc:spChg>
        <pc:spChg chg="add">
          <ac:chgData name="Maarit Kuikka" userId="3c2eec9e-8289-45da-9326-c041046c5f63" providerId="ADAL" clId="{FE3E74CE-2487-481B-81FD-AA62D1663291}" dt="2025-08-26T12:10:13.741" v="8286" actId="26606"/>
          <ac:spMkLst>
            <pc:docMk/>
            <pc:sldMk cId="3192466279" sldId="257"/>
            <ac:spMk id="12" creationId="{17BD7CC6-2F7F-4587-8E92-D041AB2CEB32}"/>
          </ac:spMkLst>
        </pc:spChg>
        <pc:spChg chg="add">
          <ac:chgData name="Maarit Kuikka" userId="3c2eec9e-8289-45da-9326-c041046c5f63" providerId="ADAL" clId="{FE3E74CE-2487-481B-81FD-AA62D1663291}" dt="2025-08-26T12:10:13.741" v="8286" actId="26606"/>
          <ac:spMkLst>
            <pc:docMk/>
            <pc:sldMk cId="3192466279" sldId="257"/>
            <ac:spMk id="14" creationId="{BE7ED1F4-19EF-4BC2-A6EA-DF1525142B28}"/>
          </ac:spMkLst>
        </pc:spChg>
        <pc:spChg chg="add">
          <ac:chgData name="Maarit Kuikka" userId="3c2eec9e-8289-45da-9326-c041046c5f63" providerId="ADAL" clId="{FE3E74CE-2487-481B-81FD-AA62D1663291}" dt="2025-08-26T12:10:13.741" v="8286" actId="26606"/>
          <ac:spMkLst>
            <pc:docMk/>
            <pc:sldMk cId="3192466279" sldId="257"/>
            <ac:spMk id="24" creationId="{A3919D60-F174-4FEB-9E9D-5AF6BD6597C9}"/>
          </ac:spMkLst>
        </pc:spChg>
        <pc:spChg chg="add">
          <ac:chgData name="Maarit Kuikka" userId="3c2eec9e-8289-45da-9326-c041046c5f63" providerId="ADAL" clId="{FE3E74CE-2487-481B-81FD-AA62D1663291}" dt="2025-08-26T12:10:13.741" v="8286" actId="26606"/>
          <ac:spMkLst>
            <pc:docMk/>
            <pc:sldMk cId="3192466279" sldId="257"/>
            <ac:spMk id="38" creationId="{90AE89EB-4F51-4181-9475-7E1048FB378A}"/>
          </ac:spMkLst>
        </pc:spChg>
        <pc:grpChg chg="add">
          <ac:chgData name="Maarit Kuikka" userId="3c2eec9e-8289-45da-9326-c041046c5f63" providerId="ADAL" clId="{FE3E74CE-2487-481B-81FD-AA62D1663291}" dt="2025-08-26T12:10:13.741" v="8286" actId="26606"/>
          <ac:grpSpMkLst>
            <pc:docMk/>
            <pc:sldMk cId="3192466279" sldId="257"/>
            <ac:grpSpMk id="26" creationId="{98EF7474-F1F7-47A7-AF33-E38A86EBF6D3}"/>
          </ac:grpSpMkLst>
        </pc:grpChg>
        <pc:grpChg chg="add">
          <ac:chgData name="Maarit Kuikka" userId="3c2eec9e-8289-45da-9326-c041046c5f63" providerId="ADAL" clId="{FE3E74CE-2487-481B-81FD-AA62D1663291}" dt="2025-08-26T12:10:13.741" v="8286" actId="26606"/>
          <ac:grpSpMkLst>
            <pc:docMk/>
            <pc:sldMk cId="3192466279" sldId="257"/>
            <ac:grpSpMk id="40" creationId="{B78285A0-9022-40FD-B520-91444BA163DE}"/>
          </ac:grpSpMkLst>
        </pc:grpChg>
        <pc:grpChg chg="add">
          <ac:chgData name="Maarit Kuikka" userId="3c2eec9e-8289-45da-9326-c041046c5f63" providerId="ADAL" clId="{FE3E74CE-2487-481B-81FD-AA62D1663291}" dt="2025-08-26T12:10:13.741" v="8286" actId="26606"/>
          <ac:grpSpMkLst>
            <pc:docMk/>
            <pc:sldMk cId="3192466279" sldId="257"/>
            <ac:grpSpMk id="46" creationId="{91CD8CAA-4614-4393-ADD7-7FDFD8ABD762}"/>
          </ac:grpSpMkLst>
        </pc:grpChg>
        <pc:picChg chg="mod">
          <ac:chgData name="Maarit Kuikka" userId="3c2eec9e-8289-45da-9326-c041046c5f63" providerId="ADAL" clId="{FE3E74CE-2487-481B-81FD-AA62D1663291}" dt="2025-08-26T12:10:13.741" v="8286" actId="26606"/>
          <ac:picMkLst>
            <pc:docMk/>
            <pc:sldMk cId="3192466279" sldId="257"/>
            <ac:picMk id="7" creationId="{B3270888-FDA5-4DF8-38E2-60D8D517660E}"/>
          </ac:picMkLst>
        </pc:picChg>
      </pc:sldChg>
      <pc:sldChg chg="del">
        <pc:chgData name="Maarit Kuikka" userId="3c2eec9e-8289-45da-9326-c041046c5f63" providerId="ADAL" clId="{FE3E74CE-2487-481B-81FD-AA62D1663291}" dt="2025-08-25T10:45:23.413" v="112" actId="47"/>
        <pc:sldMkLst>
          <pc:docMk/>
          <pc:sldMk cId="2511258342" sldId="260"/>
        </pc:sldMkLst>
      </pc:sldChg>
      <pc:sldChg chg="del">
        <pc:chgData name="Maarit Kuikka" userId="3c2eec9e-8289-45da-9326-c041046c5f63" providerId="ADAL" clId="{FE3E74CE-2487-481B-81FD-AA62D1663291}" dt="2025-08-25T10:45:22.144" v="110" actId="47"/>
        <pc:sldMkLst>
          <pc:docMk/>
          <pc:sldMk cId="749018348" sldId="267"/>
        </pc:sldMkLst>
      </pc:sldChg>
      <pc:sldChg chg="del">
        <pc:chgData name="Maarit Kuikka" userId="3c2eec9e-8289-45da-9326-c041046c5f63" providerId="ADAL" clId="{FE3E74CE-2487-481B-81FD-AA62D1663291}" dt="2025-08-25T10:45:17.468" v="101" actId="47"/>
        <pc:sldMkLst>
          <pc:docMk/>
          <pc:sldMk cId="1612264379" sldId="269"/>
        </pc:sldMkLst>
      </pc:sldChg>
      <pc:sldChg chg="del">
        <pc:chgData name="Maarit Kuikka" userId="3c2eec9e-8289-45da-9326-c041046c5f63" providerId="ADAL" clId="{FE3E74CE-2487-481B-81FD-AA62D1663291}" dt="2025-08-25T10:45:24.134" v="113" actId="47"/>
        <pc:sldMkLst>
          <pc:docMk/>
          <pc:sldMk cId="416730967" sldId="275"/>
        </pc:sldMkLst>
      </pc:sldChg>
      <pc:sldChg chg="del">
        <pc:chgData name="Maarit Kuikka" userId="3c2eec9e-8289-45da-9326-c041046c5f63" providerId="ADAL" clId="{FE3E74CE-2487-481B-81FD-AA62D1663291}" dt="2025-08-25T10:45:20.779" v="107" actId="47"/>
        <pc:sldMkLst>
          <pc:docMk/>
          <pc:sldMk cId="2617214427" sldId="277"/>
        </pc:sldMkLst>
      </pc:sldChg>
      <pc:sldChg chg="del">
        <pc:chgData name="Maarit Kuikka" userId="3c2eec9e-8289-45da-9326-c041046c5f63" providerId="ADAL" clId="{FE3E74CE-2487-481B-81FD-AA62D1663291}" dt="2025-08-25T10:45:21.193" v="108" actId="47"/>
        <pc:sldMkLst>
          <pc:docMk/>
          <pc:sldMk cId="145344029" sldId="278"/>
        </pc:sldMkLst>
      </pc:sldChg>
      <pc:sldChg chg="del">
        <pc:chgData name="Maarit Kuikka" userId="3c2eec9e-8289-45da-9326-c041046c5f63" providerId="ADAL" clId="{FE3E74CE-2487-481B-81FD-AA62D1663291}" dt="2025-08-25T10:45:22.728" v="111" actId="47"/>
        <pc:sldMkLst>
          <pc:docMk/>
          <pc:sldMk cId="1774622778" sldId="281"/>
        </pc:sldMkLst>
      </pc:sldChg>
      <pc:sldChg chg="del">
        <pc:chgData name="Maarit Kuikka" userId="3c2eec9e-8289-45da-9326-c041046c5f63" providerId="ADAL" clId="{FE3E74CE-2487-481B-81FD-AA62D1663291}" dt="2025-08-25T10:45:20.540" v="106" actId="47"/>
        <pc:sldMkLst>
          <pc:docMk/>
          <pc:sldMk cId="2519707169" sldId="283"/>
        </pc:sldMkLst>
      </pc:sldChg>
      <pc:sldChg chg="del">
        <pc:chgData name="Maarit Kuikka" userId="3c2eec9e-8289-45da-9326-c041046c5f63" providerId="ADAL" clId="{FE3E74CE-2487-481B-81FD-AA62D1663291}" dt="2025-08-25T10:45:19.259" v="105" actId="47"/>
        <pc:sldMkLst>
          <pc:docMk/>
          <pc:sldMk cId="3128966416" sldId="285"/>
        </pc:sldMkLst>
      </pc:sldChg>
      <pc:sldChg chg="del">
        <pc:chgData name="Maarit Kuikka" userId="3c2eec9e-8289-45da-9326-c041046c5f63" providerId="ADAL" clId="{FE3E74CE-2487-481B-81FD-AA62D1663291}" dt="2025-08-25T10:45:18.870" v="104" actId="47"/>
        <pc:sldMkLst>
          <pc:docMk/>
          <pc:sldMk cId="3309848529" sldId="296"/>
        </pc:sldMkLst>
      </pc:sldChg>
      <pc:sldChg chg="addSp modSp mod setBg">
        <pc:chgData name="Maarit Kuikka" userId="3c2eec9e-8289-45da-9326-c041046c5f63" providerId="ADAL" clId="{FE3E74CE-2487-481B-81FD-AA62D1663291}" dt="2025-08-26T12:23:29.489" v="8420" actId="26606"/>
        <pc:sldMkLst>
          <pc:docMk/>
          <pc:sldMk cId="431762880" sldId="297"/>
        </pc:sldMkLst>
        <pc:spChg chg="mod">
          <ac:chgData name="Maarit Kuikka" userId="3c2eec9e-8289-45da-9326-c041046c5f63" providerId="ADAL" clId="{FE3E74CE-2487-481B-81FD-AA62D1663291}" dt="2025-08-26T12:23:29.489" v="8420" actId="26606"/>
          <ac:spMkLst>
            <pc:docMk/>
            <pc:sldMk cId="431762880" sldId="297"/>
            <ac:spMk id="3" creationId="{E0108E0A-98E8-7FBD-60B3-D54359A3912F}"/>
          </ac:spMkLst>
        </pc:spChg>
        <pc:spChg chg="add">
          <ac:chgData name="Maarit Kuikka" userId="3c2eec9e-8289-45da-9326-c041046c5f63" providerId="ADAL" clId="{FE3E74CE-2487-481B-81FD-AA62D1663291}" dt="2025-08-26T12:23:29.489" v="8420" actId="26606"/>
          <ac:spMkLst>
            <pc:docMk/>
            <pc:sldMk cId="431762880" sldId="297"/>
            <ac:spMk id="9" creationId="{76906711-0AFB-47DD-A4B6-4E94B38B8C91}"/>
          </ac:spMkLst>
        </pc:spChg>
        <pc:spChg chg="add">
          <ac:chgData name="Maarit Kuikka" userId="3c2eec9e-8289-45da-9326-c041046c5f63" providerId="ADAL" clId="{FE3E74CE-2487-481B-81FD-AA62D1663291}" dt="2025-08-26T12:23:29.489" v="8420" actId="26606"/>
          <ac:spMkLst>
            <pc:docMk/>
            <pc:sldMk cId="431762880" sldId="297"/>
            <ac:spMk id="11" creationId="{AA91F649-894C-41F6-A21D-3D1AC558E934}"/>
          </ac:spMkLst>
        </pc:spChg>
        <pc:spChg chg="add">
          <ac:chgData name="Maarit Kuikka" userId="3c2eec9e-8289-45da-9326-c041046c5f63" providerId="ADAL" clId="{FE3E74CE-2487-481B-81FD-AA62D1663291}" dt="2025-08-26T12:23:29.489" v="8420" actId="26606"/>
          <ac:spMkLst>
            <pc:docMk/>
            <pc:sldMk cId="431762880" sldId="297"/>
            <ac:spMk id="13" creationId="{56037404-66BD-46B5-9323-1B531319671A}"/>
          </ac:spMkLst>
        </pc:spChg>
        <pc:picChg chg="mod">
          <ac:chgData name="Maarit Kuikka" userId="3c2eec9e-8289-45da-9326-c041046c5f63" providerId="ADAL" clId="{FE3E74CE-2487-481B-81FD-AA62D1663291}" dt="2025-08-26T12:23:29.489" v="8420" actId="26606"/>
          <ac:picMkLst>
            <pc:docMk/>
            <pc:sldMk cId="431762880" sldId="297"/>
            <ac:picMk id="4" creationId="{4CF8AF0D-01D7-0526-3296-C80BFE728D84}"/>
          </ac:picMkLst>
        </pc:picChg>
      </pc:sldChg>
      <pc:sldChg chg="addSp delSp modSp new mod setBg">
        <pc:chgData name="Maarit Kuikka" userId="3c2eec9e-8289-45da-9326-c041046c5f63" providerId="ADAL" clId="{FE3E74CE-2487-481B-81FD-AA62D1663291}" dt="2025-08-27T10:59:42.548" v="8496" actId="14100"/>
        <pc:sldMkLst>
          <pc:docMk/>
          <pc:sldMk cId="1637444553" sldId="298"/>
        </pc:sldMkLst>
        <pc:spChg chg="mod">
          <ac:chgData name="Maarit Kuikka" userId="3c2eec9e-8289-45da-9326-c041046c5f63" providerId="ADAL" clId="{FE3E74CE-2487-481B-81FD-AA62D1663291}" dt="2025-08-26T12:12:22.415" v="8304" actId="255"/>
          <ac:spMkLst>
            <pc:docMk/>
            <pc:sldMk cId="1637444553" sldId="298"/>
            <ac:spMk id="2" creationId="{CE17954F-301B-6390-4115-3ABCC46018B4}"/>
          </ac:spMkLst>
        </pc:spChg>
        <pc:spChg chg="mod">
          <ac:chgData name="Maarit Kuikka" userId="3c2eec9e-8289-45da-9326-c041046c5f63" providerId="ADAL" clId="{FE3E74CE-2487-481B-81FD-AA62D1663291}" dt="2025-08-27T10:59:42.548" v="8496" actId="14100"/>
          <ac:spMkLst>
            <pc:docMk/>
            <pc:sldMk cId="1637444553" sldId="298"/>
            <ac:spMk id="3" creationId="{B9EDAB98-0FCB-3673-0B48-2D093807B29E}"/>
          </ac:spMkLst>
        </pc:spChg>
        <pc:grpChg chg="add del">
          <ac:chgData name="Maarit Kuikka" userId="3c2eec9e-8289-45da-9326-c041046c5f63" providerId="ADAL" clId="{FE3E74CE-2487-481B-81FD-AA62D1663291}" dt="2025-08-26T12:12:02.141" v="8302" actId="26606"/>
          <ac:grpSpMkLst>
            <pc:docMk/>
            <pc:sldMk cId="1637444553" sldId="298"/>
            <ac:grpSpMk id="8" creationId="{D8C13078-6EA8-39DE-7A9D-C7FC6EA43A32}"/>
          </ac:grpSpMkLst>
        </pc:grpChg>
        <pc:grpChg chg="add">
          <ac:chgData name="Maarit Kuikka" userId="3c2eec9e-8289-45da-9326-c041046c5f63" providerId="ADAL" clId="{FE3E74CE-2487-481B-81FD-AA62D1663291}" dt="2025-08-26T12:12:02.141" v="8302" actId="26606"/>
          <ac:grpSpMkLst>
            <pc:docMk/>
            <pc:sldMk cId="1637444553" sldId="298"/>
            <ac:grpSpMk id="12" creationId="{626842FA-90AD-EEBD-ABE0-E9EF9A5D14D7}"/>
          </ac:grpSpMkLst>
        </pc:grpChg>
        <pc:grpChg chg="add del">
          <ac:chgData name="Maarit Kuikka" userId="3c2eec9e-8289-45da-9326-c041046c5f63" providerId="ADAL" clId="{FE3E74CE-2487-481B-81FD-AA62D1663291}" dt="2025-08-26T12:11:35.278" v="8300" actId="26606"/>
          <ac:grpSpMkLst>
            <pc:docMk/>
            <pc:sldMk cId="1637444553" sldId="298"/>
            <ac:grpSpMk id="15" creationId="{D8C13078-6EA8-39DE-7A9D-C7FC6EA43A32}"/>
          </ac:grpSpMkLst>
        </pc:grpChg>
      </pc:sldChg>
      <pc:sldChg chg="addSp modSp add mod setBg">
        <pc:chgData name="Maarit Kuikka" userId="3c2eec9e-8289-45da-9326-c041046c5f63" providerId="ADAL" clId="{FE3E74CE-2487-481B-81FD-AA62D1663291}" dt="2025-08-27T11:00:17.044" v="8497" actId="113"/>
        <pc:sldMkLst>
          <pc:docMk/>
          <pc:sldMk cId="3849415310" sldId="299"/>
        </pc:sldMkLst>
        <pc:spChg chg="mod">
          <ac:chgData name="Maarit Kuikka" userId="3c2eec9e-8289-45da-9326-c041046c5f63" providerId="ADAL" clId="{FE3E74CE-2487-481B-81FD-AA62D1663291}" dt="2025-08-26T12:12:46.832" v="8310" actId="14100"/>
          <ac:spMkLst>
            <pc:docMk/>
            <pc:sldMk cId="3849415310" sldId="299"/>
            <ac:spMk id="2" creationId="{411CC177-4514-A1E2-D7DB-DD0281C5435B}"/>
          </ac:spMkLst>
        </pc:spChg>
        <pc:spChg chg="mod">
          <ac:chgData name="Maarit Kuikka" userId="3c2eec9e-8289-45da-9326-c041046c5f63" providerId="ADAL" clId="{FE3E74CE-2487-481B-81FD-AA62D1663291}" dt="2025-08-27T11:00:17.044" v="8497" actId="113"/>
          <ac:spMkLst>
            <pc:docMk/>
            <pc:sldMk cId="3849415310" sldId="299"/>
            <ac:spMk id="3" creationId="{18F1C967-7FEF-2D81-E751-E73CE9495630}"/>
          </ac:spMkLst>
        </pc:spChg>
        <pc:grpChg chg="add">
          <ac:chgData name="Maarit Kuikka" userId="3c2eec9e-8289-45da-9326-c041046c5f63" providerId="ADAL" clId="{FE3E74CE-2487-481B-81FD-AA62D1663291}" dt="2025-08-26T12:11:55.805" v="8301" actId="26606"/>
          <ac:grpSpMkLst>
            <pc:docMk/>
            <pc:sldMk cId="3849415310" sldId="299"/>
            <ac:grpSpMk id="8" creationId="{626842FA-90AD-EEBD-ABE0-E9EF9A5D14D7}"/>
          </ac:grpSpMkLst>
        </pc:grpChg>
      </pc:sldChg>
      <pc:sldChg chg="addSp modSp add mod setBg">
        <pc:chgData name="Maarit Kuikka" userId="3c2eec9e-8289-45da-9326-c041046c5f63" providerId="ADAL" clId="{FE3E74CE-2487-481B-81FD-AA62D1663291}" dt="2025-08-27T11:00:45.225" v="8498" actId="14100"/>
        <pc:sldMkLst>
          <pc:docMk/>
          <pc:sldMk cId="1713253578" sldId="300"/>
        </pc:sldMkLst>
        <pc:spChg chg="mod">
          <ac:chgData name="Maarit Kuikka" userId="3c2eec9e-8289-45da-9326-c041046c5f63" providerId="ADAL" clId="{FE3E74CE-2487-481B-81FD-AA62D1663291}" dt="2025-08-27T11:00:45.225" v="8498" actId="14100"/>
          <ac:spMkLst>
            <pc:docMk/>
            <pc:sldMk cId="1713253578" sldId="300"/>
            <ac:spMk id="2" creationId="{BC4EC463-8938-C1A9-0CCB-9EA766688DBE}"/>
          </ac:spMkLst>
        </pc:spChg>
        <pc:spChg chg="mod">
          <ac:chgData name="Maarit Kuikka" userId="3c2eec9e-8289-45da-9326-c041046c5f63" providerId="ADAL" clId="{FE3E74CE-2487-481B-81FD-AA62D1663291}" dt="2025-08-26T12:13:07.212" v="8314" actId="255"/>
          <ac:spMkLst>
            <pc:docMk/>
            <pc:sldMk cId="1713253578" sldId="300"/>
            <ac:spMk id="3" creationId="{32A78ABF-E8BE-5CE9-BBB2-DAFFD77E1E02}"/>
          </ac:spMkLst>
        </pc:spChg>
        <pc:grpChg chg="add">
          <ac:chgData name="Maarit Kuikka" userId="3c2eec9e-8289-45da-9326-c041046c5f63" providerId="ADAL" clId="{FE3E74CE-2487-481B-81FD-AA62D1663291}" dt="2025-08-26T12:12:55.337" v="8311" actId="26606"/>
          <ac:grpSpMkLst>
            <pc:docMk/>
            <pc:sldMk cId="1713253578" sldId="300"/>
            <ac:grpSpMk id="8" creationId="{626842FA-90AD-EEBD-ABE0-E9EF9A5D14D7}"/>
          </ac:grpSpMkLst>
        </pc:grpChg>
      </pc:sldChg>
      <pc:sldChg chg="addSp delSp modSp new mod setBg">
        <pc:chgData name="Maarit Kuikka" userId="3c2eec9e-8289-45da-9326-c041046c5f63" providerId="ADAL" clId="{FE3E74CE-2487-481B-81FD-AA62D1663291}" dt="2025-08-26T12:13:44.796" v="8323" actId="26606"/>
        <pc:sldMkLst>
          <pc:docMk/>
          <pc:sldMk cId="2902768803" sldId="301"/>
        </pc:sldMkLst>
        <pc:spChg chg="add del">
          <ac:chgData name="Maarit Kuikka" userId="3c2eec9e-8289-45da-9326-c041046c5f63" providerId="ADAL" clId="{FE3E74CE-2487-481B-81FD-AA62D1663291}" dt="2025-08-26T12:13:44.796" v="8323" actId="26606"/>
          <ac:spMkLst>
            <pc:docMk/>
            <pc:sldMk cId="2902768803" sldId="301"/>
            <ac:spMk id="10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2:13:44.790" v="8322" actId="26606"/>
          <ac:spMkLst>
            <pc:docMk/>
            <pc:sldMk cId="2902768803" sldId="301"/>
            <ac:spMk id="15" creationId="{42A4FC2C-047E-45A5-965D-8E1E3BF09BC6}"/>
          </ac:spMkLst>
        </pc:spChg>
        <pc:spChg chg="add">
          <ac:chgData name="Maarit Kuikka" userId="3c2eec9e-8289-45da-9326-c041046c5f63" providerId="ADAL" clId="{FE3E74CE-2487-481B-81FD-AA62D1663291}" dt="2025-08-26T12:13:44.796" v="8323" actId="26606"/>
          <ac:spMkLst>
            <pc:docMk/>
            <pc:sldMk cId="2902768803" sldId="301"/>
            <ac:spMk id="17" creationId="{CB44330D-EA18-4254-AA95-EB49948539B8}"/>
          </ac:spMkLst>
        </pc:spChg>
        <pc:spChg chg="add">
          <ac:chgData name="Maarit Kuikka" userId="3c2eec9e-8289-45da-9326-c041046c5f63" providerId="ADAL" clId="{FE3E74CE-2487-481B-81FD-AA62D1663291}" dt="2025-08-26T12:13:44.796" v="8323" actId="26606"/>
          <ac:spMkLst>
            <pc:docMk/>
            <pc:sldMk cId="2902768803" sldId="301"/>
            <ac:spMk id="18" creationId="{32BC26D8-82FB-445E-AA49-62A77D7C1EE0}"/>
          </ac:spMkLst>
        </pc:spChg>
        <pc:picChg chg="add mod">
          <ac:chgData name="Maarit Kuikka" userId="3c2eec9e-8289-45da-9326-c041046c5f63" providerId="ADAL" clId="{FE3E74CE-2487-481B-81FD-AA62D1663291}" dt="2025-08-26T12:13:44.796" v="8323" actId="26606"/>
          <ac:picMkLst>
            <pc:docMk/>
            <pc:sldMk cId="2902768803" sldId="301"/>
            <ac:picMk id="3" creationId="{C04E73D9-D6E1-49B4-FFB3-6E7E8221FC3D}"/>
          </ac:picMkLst>
        </pc:picChg>
      </pc:sldChg>
      <pc:sldChg chg="addSp delSp modSp add mod ord setBg">
        <pc:chgData name="Maarit Kuikka" userId="3c2eec9e-8289-45da-9326-c041046c5f63" providerId="ADAL" clId="{FE3E74CE-2487-481B-81FD-AA62D1663291}" dt="2025-08-27T11:01:08.200" v="8500" actId="27636"/>
        <pc:sldMkLst>
          <pc:docMk/>
          <pc:sldMk cId="3202425940" sldId="302"/>
        </pc:sldMkLst>
        <pc:spChg chg="del mod">
          <ac:chgData name="Maarit Kuikka" userId="3c2eec9e-8289-45da-9326-c041046c5f63" providerId="ADAL" clId="{FE3E74CE-2487-481B-81FD-AA62D1663291}" dt="2025-08-26T12:13:34.344" v="8320" actId="478"/>
          <ac:spMkLst>
            <pc:docMk/>
            <pc:sldMk cId="3202425940" sldId="302"/>
            <ac:spMk id="2" creationId="{D6F2898A-B23F-5323-3E02-215CFFFD4CDB}"/>
          </ac:spMkLst>
        </pc:spChg>
        <pc:spChg chg="mod">
          <ac:chgData name="Maarit Kuikka" userId="3c2eec9e-8289-45da-9326-c041046c5f63" providerId="ADAL" clId="{FE3E74CE-2487-481B-81FD-AA62D1663291}" dt="2025-08-27T11:01:08.200" v="8500" actId="27636"/>
          <ac:spMkLst>
            <pc:docMk/>
            <pc:sldMk cId="3202425940" sldId="302"/>
            <ac:spMk id="3" creationId="{E29A4AD1-F8E0-BB04-DC4A-EB888FDB544F}"/>
          </ac:spMkLst>
        </pc:spChg>
        <pc:grpChg chg="add">
          <ac:chgData name="Maarit Kuikka" userId="3c2eec9e-8289-45da-9326-c041046c5f63" providerId="ADAL" clId="{FE3E74CE-2487-481B-81FD-AA62D1663291}" dt="2025-08-26T12:13:15.644" v="8315" actId="26606"/>
          <ac:grpSpMkLst>
            <pc:docMk/>
            <pc:sldMk cId="3202425940" sldId="302"/>
            <ac:grpSpMk id="8" creationId="{626842FA-90AD-EEBD-ABE0-E9EF9A5D14D7}"/>
          </ac:grpSpMkLst>
        </pc:grpChg>
      </pc:sldChg>
      <pc:sldChg chg="addSp modSp add mod ord setBg">
        <pc:chgData name="Maarit Kuikka" userId="3c2eec9e-8289-45da-9326-c041046c5f63" providerId="ADAL" clId="{FE3E74CE-2487-481B-81FD-AA62D1663291}" dt="2025-08-27T11:01:30.937" v="8501" actId="14100"/>
        <pc:sldMkLst>
          <pc:docMk/>
          <pc:sldMk cId="2169040368" sldId="303"/>
        </pc:sldMkLst>
        <pc:spChg chg="mod">
          <ac:chgData name="Maarit Kuikka" userId="3c2eec9e-8289-45da-9326-c041046c5f63" providerId="ADAL" clId="{FE3E74CE-2487-481B-81FD-AA62D1663291}" dt="2025-08-27T11:01:30.937" v="8501" actId="14100"/>
          <ac:spMkLst>
            <pc:docMk/>
            <pc:sldMk cId="2169040368" sldId="303"/>
            <ac:spMk id="2" creationId="{B8174CE8-0B7E-3DC5-6065-39AC72C1CAF9}"/>
          </ac:spMkLst>
        </pc:spChg>
        <pc:spChg chg="mod">
          <ac:chgData name="Maarit Kuikka" userId="3c2eec9e-8289-45da-9326-c041046c5f63" providerId="ADAL" clId="{FE3E74CE-2487-481B-81FD-AA62D1663291}" dt="2025-08-26T12:15:41.990" v="8343" actId="255"/>
          <ac:spMkLst>
            <pc:docMk/>
            <pc:sldMk cId="2169040368" sldId="303"/>
            <ac:spMk id="3" creationId="{F652D5F1-2946-19AA-4AD0-D86E26E80ABF}"/>
          </ac:spMkLst>
        </pc:spChg>
        <pc:grpChg chg="add">
          <ac:chgData name="Maarit Kuikka" userId="3c2eec9e-8289-45da-9326-c041046c5f63" providerId="ADAL" clId="{FE3E74CE-2487-481B-81FD-AA62D1663291}" dt="2025-08-26T12:15:18.633" v="8338" actId="26606"/>
          <ac:grpSpMkLst>
            <pc:docMk/>
            <pc:sldMk cId="2169040368" sldId="303"/>
            <ac:grpSpMk id="8" creationId="{62EF589D-1946-AC37-0BAA-9A9E3E5E71A7}"/>
          </ac:grpSpMkLst>
        </pc:grpChg>
      </pc:sldChg>
      <pc:sldChg chg="addSp modSp add mod setBg">
        <pc:chgData name="Maarit Kuikka" userId="3c2eec9e-8289-45da-9326-c041046c5f63" providerId="ADAL" clId="{FE3E74CE-2487-481B-81FD-AA62D1663291}" dt="2025-08-27T11:01:36.012" v="8503" actId="14100"/>
        <pc:sldMkLst>
          <pc:docMk/>
          <pc:sldMk cId="949516759" sldId="304"/>
        </pc:sldMkLst>
        <pc:spChg chg="mod">
          <ac:chgData name="Maarit Kuikka" userId="3c2eec9e-8289-45da-9326-c041046c5f63" providerId="ADAL" clId="{FE3E74CE-2487-481B-81FD-AA62D1663291}" dt="2025-08-27T11:01:36.012" v="8503" actId="14100"/>
          <ac:spMkLst>
            <pc:docMk/>
            <pc:sldMk cId="949516759" sldId="304"/>
            <ac:spMk id="2" creationId="{14269BB4-E48F-56FB-6ED8-4F490CEF7AA7}"/>
          </ac:spMkLst>
        </pc:spChg>
        <pc:spChg chg="mod">
          <ac:chgData name="Maarit Kuikka" userId="3c2eec9e-8289-45da-9326-c041046c5f63" providerId="ADAL" clId="{FE3E74CE-2487-481B-81FD-AA62D1663291}" dt="2025-08-26T12:16:08.247" v="8348" actId="1076"/>
          <ac:spMkLst>
            <pc:docMk/>
            <pc:sldMk cId="949516759" sldId="304"/>
            <ac:spMk id="3" creationId="{D481FF41-F66F-B6D9-DA3B-AB825FDE16FF}"/>
          </ac:spMkLst>
        </pc:spChg>
        <pc:grpChg chg="add">
          <ac:chgData name="Maarit Kuikka" userId="3c2eec9e-8289-45da-9326-c041046c5f63" providerId="ADAL" clId="{FE3E74CE-2487-481B-81FD-AA62D1663291}" dt="2025-08-26T12:15:49.724" v="8344" actId="26606"/>
          <ac:grpSpMkLst>
            <pc:docMk/>
            <pc:sldMk cId="949516759" sldId="304"/>
            <ac:grpSpMk id="8" creationId="{62EF589D-1946-AC37-0BAA-9A9E3E5E71A7}"/>
          </ac:grpSpMkLst>
        </pc:grpChg>
      </pc:sldChg>
      <pc:sldChg chg="addSp delSp modSp new mod setBg">
        <pc:chgData name="Maarit Kuikka" userId="3c2eec9e-8289-45da-9326-c041046c5f63" providerId="ADAL" clId="{FE3E74CE-2487-481B-81FD-AA62D1663291}" dt="2025-08-26T12:16:47.532" v="8357" actId="26606"/>
        <pc:sldMkLst>
          <pc:docMk/>
          <pc:sldMk cId="3000212486" sldId="305"/>
        </pc:sldMkLst>
        <pc:spChg chg="add del">
          <ac:chgData name="Maarit Kuikka" userId="3c2eec9e-8289-45da-9326-c041046c5f63" providerId="ADAL" clId="{FE3E74CE-2487-481B-81FD-AA62D1663291}" dt="2025-08-26T12:16:47.532" v="8357" actId="26606"/>
          <ac:spMkLst>
            <pc:docMk/>
            <pc:sldMk cId="3000212486" sldId="305"/>
            <ac:spMk id="8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2:16:28.342" v="8350" actId="26606"/>
          <ac:spMkLst>
            <pc:docMk/>
            <pc:sldMk cId="3000212486" sldId="305"/>
            <ac:spMk id="10" creationId="{32BC26D8-82FB-445E-AA49-62A77D7C1EE0}"/>
          </ac:spMkLst>
        </pc:spChg>
        <pc:spChg chg="add del">
          <ac:chgData name="Maarit Kuikka" userId="3c2eec9e-8289-45da-9326-c041046c5f63" providerId="ADAL" clId="{FE3E74CE-2487-481B-81FD-AA62D1663291}" dt="2025-08-26T12:16:28.342" v="8350" actId="26606"/>
          <ac:spMkLst>
            <pc:docMk/>
            <pc:sldMk cId="3000212486" sldId="305"/>
            <ac:spMk id="11" creationId="{CB44330D-EA18-4254-AA95-EB49948539B8}"/>
          </ac:spMkLst>
        </pc:spChg>
        <pc:spChg chg="add del">
          <ac:chgData name="Maarit Kuikka" userId="3c2eec9e-8289-45da-9326-c041046c5f63" providerId="ADAL" clId="{FE3E74CE-2487-481B-81FD-AA62D1663291}" dt="2025-08-26T12:06:39.724" v="8274" actId="26606"/>
          <ac:spMkLst>
            <pc:docMk/>
            <pc:sldMk cId="3000212486" sldId="305"/>
            <ac:spMk id="13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2:16:29.830" v="8352" actId="26606"/>
          <ac:spMkLst>
            <pc:docMk/>
            <pc:sldMk cId="3000212486" sldId="305"/>
            <ac:spMk id="14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2:06:48.537" v="8276" actId="26606"/>
          <ac:spMkLst>
            <pc:docMk/>
            <pc:sldMk cId="3000212486" sldId="305"/>
            <ac:spMk id="15" creationId="{E2384209-CB15-4CDF-9D31-C44FD9A3F20D}"/>
          </ac:spMkLst>
        </pc:spChg>
        <pc:spChg chg="add del">
          <ac:chgData name="Maarit Kuikka" userId="3c2eec9e-8289-45da-9326-c041046c5f63" providerId="ADAL" clId="{FE3E74CE-2487-481B-81FD-AA62D1663291}" dt="2025-08-26T12:06:48.537" v="8276" actId="26606"/>
          <ac:spMkLst>
            <pc:docMk/>
            <pc:sldMk cId="3000212486" sldId="305"/>
            <ac:spMk id="16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2:06:48.537" v="8276" actId="26606"/>
          <ac:spMkLst>
            <pc:docMk/>
            <pc:sldMk cId="3000212486" sldId="305"/>
            <ac:spMk id="17" creationId="{2633B3B5-CC90-43F0-8714-D31D1F3F0209}"/>
          </ac:spMkLst>
        </pc:spChg>
        <pc:spChg chg="add del">
          <ac:chgData name="Maarit Kuikka" userId="3c2eec9e-8289-45da-9326-c041046c5f63" providerId="ADAL" clId="{FE3E74CE-2487-481B-81FD-AA62D1663291}" dt="2025-08-26T12:16:29.830" v="8352" actId="26606"/>
          <ac:spMkLst>
            <pc:docMk/>
            <pc:sldMk cId="3000212486" sldId="305"/>
            <ac:spMk id="18" creationId="{E2384209-CB15-4CDF-9D31-C44FD9A3F20D}"/>
          </ac:spMkLst>
        </pc:spChg>
        <pc:spChg chg="add del">
          <ac:chgData name="Maarit Kuikka" userId="3c2eec9e-8289-45da-9326-c041046c5f63" providerId="ADAL" clId="{FE3E74CE-2487-481B-81FD-AA62D1663291}" dt="2025-08-26T12:06:48.537" v="8276" actId="26606"/>
          <ac:spMkLst>
            <pc:docMk/>
            <pc:sldMk cId="3000212486" sldId="305"/>
            <ac:spMk id="19" creationId="{A8D57A06-A426-446D-B02C-A2DC6B62E45E}"/>
          </ac:spMkLst>
        </pc:spChg>
        <pc:spChg chg="add del">
          <ac:chgData name="Maarit Kuikka" userId="3c2eec9e-8289-45da-9326-c041046c5f63" providerId="ADAL" clId="{FE3E74CE-2487-481B-81FD-AA62D1663291}" dt="2025-08-26T12:16:29.830" v="8352" actId="26606"/>
          <ac:spMkLst>
            <pc:docMk/>
            <pc:sldMk cId="3000212486" sldId="305"/>
            <ac:spMk id="20" creationId="{2633B3B5-CC90-43F0-8714-D31D1F3F0209}"/>
          </ac:spMkLst>
        </pc:spChg>
        <pc:spChg chg="add del">
          <ac:chgData name="Maarit Kuikka" userId="3c2eec9e-8289-45da-9326-c041046c5f63" providerId="ADAL" clId="{FE3E74CE-2487-481B-81FD-AA62D1663291}" dt="2025-08-26T12:06:53.165" v="8278" actId="26606"/>
          <ac:spMkLst>
            <pc:docMk/>
            <pc:sldMk cId="3000212486" sldId="305"/>
            <ac:spMk id="21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2:06:53.165" v="8278" actId="26606"/>
          <ac:spMkLst>
            <pc:docMk/>
            <pc:sldMk cId="3000212486" sldId="305"/>
            <ac:spMk id="22" creationId="{E2384209-CB15-4CDF-9D31-C44FD9A3F20D}"/>
          </ac:spMkLst>
        </pc:spChg>
        <pc:spChg chg="add del">
          <ac:chgData name="Maarit Kuikka" userId="3c2eec9e-8289-45da-9326-c041046c5f63" providerId="ADAL" clId="{FE3E74CE-2487-481B-81FD-AA62D1663291}" dt="2025-08-26T12:06:53.165" v="8278" actId="26606"/>
          <ac:spMkLst>
            <pc:docMk/>
            <pc:sldMk cId="3000212486" sldId="305"/>
            <ac:spMk id="23" creationId="{2633B3B5-CC90-43F0-8714-D31D1F3F0209}"/>
          </ac:spMkLst>
        </pc:spChg>
        <pc:spChg chg="add del">
          <ac:chgData name="Maarit Kuikka" userId="3c2eec9e-8289-45da-9326-c041046c5f63" providerId="ADAL" clId="{FE3E74CE-2487-481B-81FD-AA62D1663291}" dt="2025-08-26T12:06:53.165" v="8278" actId="26606"/>
          <ac:spMkLst>
            <pc:docMk/>
            <pc:sldMk cId="3000212486" sldId="305"/>
            <ac:spMk id="24" creationId="{A8D57A06-A426-446D-B02C-A2DC6B62E45E}"/>
          </ac:spMkLst>
        </pc:spChg>
        <pc:spChg chg="add del">
          <ac:chgData name="Maarit Kuikka" userId="3c2eec9e-8289-45da-9326-c041046c5f63" providerId="ADAL" clId="{FE3E74CE-2487-481B-81FD-AA62D1663291}" dt="2025-08-26T12:16:29.830" v="8352" actId="26606"/>
          <ac:spMkLst>
            <pc:docMk/>
            <pc:sldMk cId="3000212486" sldId="305"/>
            <ac:spMk id="25" creationId="{A8D57A06-A426-446D-B02C-A2DC6B62E45E}"/>
          </ac:spMkLst>
        </pc:spChg>
        <pc:spChg chg="add del">
          <ac:chgData name="Maarit Kuikka" userId="3c2eec9e-8289-45da-9326-c041046c5f63" providerId="ADAL" clId="{FE3E74CE-2487-481B-81FD-AA62D1663291}" dt="2025-08-26T12:16:32.981" v="8354" actId="26606"/>
          <ac:spMkLst>
            <pc:docMk/>
            <pc:sldMk cId="3000212486" sldId="305"/>
            <ac:spMk id="27" creationId="{32BC26D8-82FB-445E-AA49-62A77D7C1EE0}"/>
          </ac:spMkLst>
        </pc:spChg>
        <pc:spChg chg="add del">
          <ac:chgData name="Maarit Kuikka" userId="3c2eec9e-8289-45da-9326-c041046c5f63" providerId="ADAL" clId="{FE3E74CE-2487-481B-81FD-AA62D1663291}" dt="2025-08-26T12:16:32.981" v="8354" actId="26606"/>
          <ac:spMkLst>
            <pc:docMk/>
            <pc:sldMk cId="3000212486" sldId="305"/>
            <ac:spMk id="28" creationId="{CB44330D-EA18-4254-AA95-EB49948539B8}"/>
          </ac:spMkLst>
        </pc:spChg>
        <pc:spChg chg="add del">
          <ac:chgData name="Maarit Kuikka" userId="3c2eec9e-8289-45da-9326-c041046c5f63" providerId="ADAL" clId="{FE3E74CE-2487-481B-81FD-AA62D1663291}" dt="2025-08-26T12:16:47.525" v="8356" actId="26606"/>
          <ac:spMkLst>
            <pc:docMk/>
            <pc:sldMk cId="3000212486" sldId="305"/>
            <ac:spMk id="30" creationId="{4613B4A9-1C7C-4729-A016-AB42D3979460}"/>
          </ac:spMkLst>
        </pc:spChg>
        <pc:spChg chg="add">
          <ac:chgData name="Maarit Kuikka" userId="3c2eec9e-8289-45da-9326-c041046c5f63" providerId="ADAL" clId="{FE3E74CE-2487-481B-81FD-AA62D1663291}" dt="2025-08-26T12:16:47.532" v="8357" actId="26606"/>
          <ac:spMkLst>
            <pc:docMk/>
            <pc:sldMk cId="3000212486" sldId="305"/>
            <ac:spMk id="32" creationId="{32BC26D8-82FB-445E-AA49-62A77D7C1EE0}"/>
          </ac:spMkLst>
        </pc:spChg>
        <pc:spChg chg="add">
          <ac:chgData name="Maarit Kuikka" userId="3c2eec9e-8289-45da-9326-c041046c5f63" providerId="ADAL" clId="{FE3E74CE-2487-481B-81FD-AA62D1663291}" dt="2025-08-26T12:16:47.532" v="8357" actId="26606"/>
          <ac:spMkLst>
            <pc:docMk/>
            <pc:sldMk cId="3000212486" sldId="305"/>
            <ac:spMk id="33" creationId="{CB44330D-EA18-4254-AA95-EB49948539B8}"/>
          </ac:spMkLst>
        </pc:spChg>
        <pc:picChg chg="add mod">
          <ac:chgData name="Maarit Kuikka" userId="3c2eec9e-8289-45da-9326-c041046c5f63" providerId="ADAL" clId="{FE3E74CE-2487-481B-81FD-AA62D1663291}" dt="2025-08-26T12:16:47.532" v="8357" actId="26606"/>
          <ac:picMkLst>
            <pc:docMk/>
            <pc:sldMk cId="3000212486" sldId="305"/>
            <ac:picMk id="3" creationId="{D9B59DB0-FF61-9273-9E3D-F2D513EFC281}"/>
          </ac:picMkLst>
        </pc:picChg>
      </pc:sldChg>
      <pc:sldChg chg="addSp delSp modSp new mod setBg">
        <pc:chgData name="Maarit Kuikka" userId="3c2eec9e-8289-45da-9326-c041046c5f63" providerId="ADAL" clId="{FE3E74CE-2487-481B-81FD-AA62D1663291}" dt="2025-08-26T12:17:13.533" v="8360" actId="26606"/>
        <pc:sldMkLst>
          <pc:docMk/>
          <pc:sldMk cId="1641656234" sldId="306"/>
        </pc:sldMkLst>
        <pc:spChg chg="add del">
          <ac:chgData name="Maarit Kuikka" userId="3c2eec9e-8289-45da-9326-c041046c5f63" providerId="ADAL" clId="{FE3E74CE-2487-481B-81FD-AA62D1663291}" dt="2025-08-26T12:05:42.251" v="8267" actId="26606"/>
          <ac:spMkLst>
            <pc:docMk/>
            <pc:sldMk cId="1641656234" sldId="306"/>
            <ac:spMk id="28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2:05:42.251" v="8266" actId="26606"/>
          <ac:spMkLst>
            <pc:docMk/>
            <pc:sldMk cId="1641656234" sldId="306"/>
            <ac:spMk id="33" creationId="{B9FF99BD-075F-4761-A995-6FC574BD25EA}"/>
          </ac:spMkLst>
        </pc:spChg>
        <pc:spChg chg="add del">
          <ac:chgData name="Maarit Kuikka" userId="3c2eec9e-8289-45da-9326-c041046c5f63" providerId="ADAL" clId="{FE3E74CE-2487-481B-81FD-AA62D1663291}" dt="2025-08-26T12:05:42.251" v="8266" actId="26606"/>
          <ac:spMkLst>
            <pc:docMk/>
            <pc:sldMk cId="1641656234" sldId="306"/>
            <ac:spMk id="35" creationId="{A7B21A54-9BA3-4EA9-B460-5A829ADD9051}"/>
          </ac:spMkLst>
        </pc:spChg>
        <pc:spChg chg="add del">
          <ac:chgData name="Maarit Kuikka" userId="3c2eec9e-8289-45da-9326-c041046c5f63" providerId="ADAL" clId="{FE3E74CE-2487-481B-81FD-AA62D1663291}" dt="2025-08-26T12:05:42.251" v="8266" actId="26606"/>
          <ac:spMkLst>
            <pc:docMk/>
            <pc:sldMk cId="1641656234" sldId="306"/>
            <ac:spMk id="37" creationId="{6FA8F714-B9D8-488A-8CCA-E9948FF913A9}"/>
          </ac:spMkLst>
        </pc:spChg>
        <pc:spChg chg="add del">
          <ac:chgData name="Maarit Kuikka" userId="3c2eec9e-8289-45da-9326-c041046c5f63" providerId="ADAL" clId="{FE3E74CE-2487-481B-81FD-AA62D1663291}" dt="2025-08-26T12:05:54.701" v="8268" actId="26606"/>
          <ac:spMkLst>
            <pc:docMk/>
            <pc:sldMk cId="1641656234" sldId="306"/>
            <ac:spMk id="39" creationId="{32BC26D8-82FB-445E-AA49-62A77D7C1EE0}"/>
          </ac:spMkLst>
        </pc:spChg>
        <pc:spChg chg="add del">
          <ac:chgData name="Maarit Kuikka" userId="3c2eec9e-8289-45da-9326-c041046c5f63" providerId="ADAL" clId="{FE3E74CE-2487-481B-81FD-AA62D1663291}" dt="2025-08-26T12:05:54.701" v="8268" actId="26606"/>
          <ac:spMkLst>
            <pc:docMk/>
            <pc:sldMk cId="1641656234" sldId="306"/>
            <ac:spMk id="40" creationId="{CB44330D-EA18-4254-AA95-EB49948539B8}"/>
          </ac:spMkLst>
        </pc:spChg>
        <pc:spChg chg="add del">
          <ac:chgData name="Maarit Kuikka" userId="3c2eec9e-8289-45da-9326-c041046c5f63" providerId="ADAL" clId="{FE3E74CE-2487-481B-81FD-AA62D1663291}" dt="2025-08-26T12:06:25.297" v="8272" actId="26606"/>
          <ac:spMkLst>
            <pc:docMk/>
            <pc:sldMk cId="1641656234" sldId="306"/>
            <ac:spMk id="45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2:06:25.297" v="8271" actId="26606"/>
          <ac:spMkLst>
            <pc:docMk/>
            <pc:sldMk cId="1641656234" sldId="306"/>
            <ac:spMk id="50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2:17:13.533" v="8360" actId="26606"/>
          <ac:spMkLst>
            <pc:docMk/>
            <pc:sldMk cId="1641656234" sldId="306"/>
            <ac:spMk id="52" creationId="{E2384209-CB15-4CDF-9D31-C44FD9A3F20D}"/>
          </ac:spMkLst>
        </pc:spChg>
        <pc:spChg chg="add del">
          <ac:chgData name="Maarit Kuikka" userId="3c2eec9e-8289-45da-9326-c041046c5f63" providerId="ADAL" clId="{FE3E74CE-2487-481B-81FD-AA62D1663291}" dt="2025-08-26T12:17:13.533" v="8360" actId="26606"/>
          <ac:spMkLst>
            <pc:docMk/>
            <pc:sldMk cId="1641656234" sldId="306"/>
            <ac:spMk id="53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2:17:13.533" v="8360" actId="26606"/>
          <ac:spMkLst>
            <pc:docMk/>
            <pc:sldMk cId="1641656234" sldId="306"/>
            <ac:spMk id="54" creationId="{2633B3B5-CC90-43F0-8714-D31D1F3F0209}"/>
          </ac:spMkLst>
        </pc:spChg>
        <pc:spChg chg="add del">
          <ac:chgData name="Maarit Kuikka" userId="3c2eec9e-8289-45da-9326-c041046c5f63" providerId="ADAL" clId="{FE3E74CE-2487-481B-81FD-AA62D1663291}" dt="2025-08-26T12:17:13.533" v="8360" actId="26606"/>
          <ac:spMkLst>
            <pc:docMk/>
            <pc:sldMk cId="1641656234" sldId="306"/>
            <ac:spMk id="56" creationId="{A8D57A06-A426-446D-B02C-A2DC6B62E45E}"/>
          </ac:spMkLst>
        </pc:spChg>
        <pc:spChg chg="add del">
          <ac:chgData name="Maarit Kuikka" userId="3c2eec9e-8289-45da-9326-c041046c5f63" providerId="ADAL" clId="{FE3E74CE-2487-481B-81FD-AA62D1663291}" dt="2025-08-26T12:17:13.533" v="8359" actId="26606"/>
          <ac:spMkLst>
            <pc:docMk/>
            <pc:sldMk cId="1641656234" sldId="306"/>
            <ac:spMk id="61" creationId="{32BC26D8-82FB-445E-AA49-62A77D7C1EE0}"/>
          </ac:spMkLst>
        </pc:spChg>
        <pc:spChg chg="add del">
          <ac:chgData name="Maarit Kuikka" userId="3c2eec9e-8289-45da-9326-c041046c5f63" providerId="ADAL" clId="{FE3E74CE-2487-481B-81FD-AA62D1663291}" dt="2025-08-26T12:17:13.533" v="8359" actId="26606"/>
          <ac:spMkLst>
            <pc:docMk/>
            <pc:sldMk cId="1641656234" sldId="306"/>
            <ac:spMk id="63" creationId="{CB44330D-EA18-4254-AA95-EB49948539B8}"/>
          </ac:spMkLst>
        </pc:spChg>
        <pc:spChg chg="add">
          <ac:chgData name="Maarit Kuikka" userId="3c2eec9e-8289-45da-9326-c041046c5f63" providerId="ADAL" clId="{FE3E74CE-2487-481B-81FD-AA62D1663291}" dt="2025-08-26T12:17:13.533" v="8360" actId="26606"/>
          <ac:spMkLst>
            <pc:docMk/>
            <pc:sldMk cId="1641656234" sldId="306"/>
            <ac:spMk id="65" creationId="{2633B3B5-CC90-43F0-8714-D31D1F3F0209}"/>
          </ac:spMkLst>
        </pc:spChg>
        <pc:spChg chg="add">
          <ac:chgData name="Maarit Kuikka" userId="3c2eec9e-8289-45da-9326-c041046c5f63" providerId="ADAL" clId="{FE3E74CE-2487-481B-81FD-AA62D1663291}" dt="2025-08-26T12:17:13.533" v="8360" actId="26606"/>
          <ac:spMkLst>
            <pc:docMk/>
            <pc:sldMk cId="1641656234" sldId="306"/>
            <ac:spMk id="66" creationId="{AB8C311F-7253-4AED-9701-7FC0708C41C7}"/>
          </ac:spMkLst>
        </pc:spChg>
        <pc:spChg chg="add">
          <ac:chgData name="Maarit Kuikka" userId="3c2eec9e-8289-45da-9326-c041046c5f63" providerId="ADAL" clId="{FE3E74CE-2487-481B-81FD-AA62D1663291}" dt="2025-08-26T12:17:13.533" v="8360" actId="26606"/>
          <ac:spMkLst>
            <pc:docMk/>
            <pc:sldMk cId="1641656234" sldId="306"/>
            <ac:spMk id="67" creationId="{A8D57A06-A426-446D-B02C-A2DC6B62E45E}"/>
          </ac:spMkLst>
        </pc:spChg>
        <pc:spChg chg="add">
          <ac:chgData name="Maarit Kuikka" userId="3c2eec9e-8289-45da-9326-c041046c5f63" providerId="ADAL" clId="{FE3E74CE-2487-481B-81FD-AA62D1663291}" dt="2025-08-26T12:17:13.533" v="8360" actId="26606"/>
          <ac:spMkLst>
            <pc:docMk/>
            <pc:sldMk cId="1641656234" sldId="306"/>
            <ac:spMk id="68" creationId="{E2384209-CB15-4CDF-9D31-C44FD9A3F20D}"/>
          </ac:spMkLst>
        </pc:spChg>
        <pc:picChg chg="add mod">
          <ac:chgData name="Maarit Kuikka" userId="3c2eec9e-8289-45da-9326-c041046c5f63" providerId="ADAL" clId="{FE3E74CE-2487-481B-81FD-AA62D1663291}" dt="2025-08-26T12:17:13.533" v="8360" actId="26606"/>
          <ac:picMkLst>
            <pc:docMk/>
            <pc:sldMk cId="1641656234" sldId="306"/>
            <ac:picMk id="5" creationId="{882513E5-9D15-5D3A-A2C8-68DC0E14019A}"/>
          </ac:picMkLst>
        </pc:picChg>
      </pc:sldChg>
      <pc:sldChg chg="addSp delSp modSp add mod ord setBg">
        <pc:chgData name="Maarit Kuikka" userId="3c2eec9e-8289-45da-9326-c041046c5f63" providerId="ADAL" clId="{FE3E74CE-2487-481B-81FD-AA62D1663291}" dt="2025-08-27T11:05:58.937" v="8505" actId="255"/>
        <pc:sldMkLst>
          <pc:docMk/>
          <pc:sldMk cId="3264262382" sldId="307"/>
        </pc:sldMkLst>
        <pc:spChg chg="mod">
          <ac:chgData name="Maarit Kuikka" userId="3c2eec9e-8289-45da-9326-c041046c5f63" providerId="ADAL" clId="{FE3E74CE-2487-481B-81FD-AA62D1663291}" dt="2025-08-26T12:26:40.326" v="8455" actId="255"/>
          <ac:spMkLst>
            <pc:docMk/>
            <pc:sldMk cId="3264262382" sldId="307"/>
            <ac:spMk id="2" creationId="{033A91E6-912B-0C4A-D0BD-DAF63ED9F2EB}"/>
          </ac:spMkLst>
        </pc:spChg>
        <pc:spChg chg="mod">
          <ac:chgData name="Maarit Kuikka" userId="3c2eec9e-8289-45da-9326-c041046c5f63" providerId="ADAL" clId="{FE3E74CE-2487-481B-81FD-AA62D1663291}" dt="2025-08-27T11:05:58.937" v="8505" actId="255"/>
          <ac:spMkLst>
            <pc:docMk/>
            <pc:sldMk cId="3264262382" sldId="307"/>
            <ac:spMk id="3" creationId="{A17C2F7C-94F7-471F-B704-54D8E0E6AD57}"/>
          </ac:spMkLst>
        </pc:spChg>
        <pc:grpChg chg="add del">
          <ac:chgData name="Maarit Kuikka" userId="3c2eec9e-8289-45da-9326-c041046c5f63" providerId="ADAL" clId="{FE3E74CE-2487-481B-81FD-AA62D1663291}" dt="2025-08-26T12:26:27.556" v="8450" actId="26606"/>
          <ac:grpSpMkLst>
            <pc:docMk/>
            <pc:sldMk cId="3264262382" sldId="307"/>
            <ac:grpSpMk id="8" creationId="{968EC965-623E-8BF3-985A-953E5C131628}"/>
          </ac:grpSpMkLst>
        </pc:grpChg>
        <pc:grpChg chg="add">
          <ac:chgData name="Maarit Kuikka" userId="3c2eec9e-8289-45da-9326-c041046c5f63" providerId="ADAL" clId="{FE3E74CE-2487-481B-81FD-AA62D1663291}" dt="2025-08-26T12:26:27.556" v="8450" actId="26606"/>
          <ac:grpSpMkLst>
            <pc:docMk/>
            <pc:sldMk cId="3264262382" sldId="307"/>
            <ac:grpSpMk id="15" creationId="{62EF589D-1946-AC37-0BAA-9A9E3E5E71A7}"/>
          </ac:grpSpMkLst>
        </pc:grpChg>
      </pc:sldChg>
      <pc:sldChg chg="addSp modSp add mod setBg">
        <pc:chgData name="Maarit Kuikka" userId="3c2eec9e-8289-45da-9326-c041046c5f63" providerId="ADAL" clId="{FE3E74CE-2487-481B-81FD-AA62D1663291}" dt="2025-08-26T12:19:11.804" v="8372" actId="255"/>
        <pc:sldMkLst>
          <pc:docMk/>
          <pc:sldMk cId="687354543" sldId="308"/>
        </pc:sldMkLst>
        <pc:spChg chg="mod">
          <ac:chgData name="Maarit Kuikka" userId="3c2eec9e-8289-45da-9326-c041046c5f63" providerId="ADAL" clId="{FE3E74CE-2487-481B-81FD-AA62D1663291}" dt="2025-08-26T12:19:05.689" v="8371" actId="255"/>
          <ac:spMkLst>
            <pc:docMk/>
            <pc:sldMk cId="687354543" sldId="308"/>
            <ac:spMk id="2" creationId="{042E70C2-438C-D85C-2A78-BC296F734EF5}"/>
          </ac:spMkLst>
        </pc:spChg>
        <pc:spChg chg="mod">
          <ac:chgData name="Maarit Kuikka" userId="3c2eec9e-8289-45da-9326-c041046c5f63" providerId="ADAL" clId="{FE3E74CE-2487-481B-81FD-AA62D1663291}" dt="2025-08-26T12:19:11.804" v="8372" actId="255"/>
          <ac:spMkLst>
            <pc:docMk/>
            <pc:sldMk cId="687354543" sldId="308"/>
            <ac:spMk id="3" creationId="{07DC1449-0EA8-A114-4236-578330E5D60A}"/>
          </ac:spMkLst>
        </pc:spChg>
        <pc:grpChg chg="add">
          <ac:chgData name="Maarit Kuikka" userId="3c2eec9e-8289-45da-9326-c041046c5f63" providerId="ADAL" clId="{FE3E74CE-2487-481B-81FD-AA62D1663291}" dt="2025-08-26T12:19:00.182" v="8369" actId="26606"/>
          <ac:grpSpMkLst>
            <pc:docMk/>
            <pc:sldMk cId="687354543" sldId="308"/>
            <ac:grpSpMk id="8" creationId="{62EF589D-1946-AC37-0BAA-9A9E3E5E71A7}"/>
          </ac:grpSpMkLst>
        </pc:grpChg>
      </pc:sldChg>
      <pc:sldChg chg="addSp modSp add mod ord setBg">
        <pc:chgData name="Maarit Kuikka" userId="3c2eec9e-8289-45da-9326-c041046c5f63" providerId="ADAL" clId="{FE3E74CE-2487-481B-81FD-AA62D1663291}" dt="2025-08-27T11:03:16.303" v="8504" actId="255"/>
        <pc:sldMkLst>
          <pc:docMk/>
          <pc:sldMk cId="2198098983" sldId="309"/>
        </pc:sldMkLst>
        <pc:spChg chg="mod">
          <ac:chgData name="Maarit Kuikka" userId="3c2eec9e-8289-45da-9326-c041046c5f63" providerId="ADAL" clId="{FE3E74CE-2487-481B-81FD-AA62D1663291}" dt="2025-08-26T12:14:08.577" v="8328" actId="14100"/>
          <ac:spMkLst>
            <pc:docMk/>
            <pc:sldMk cId="2198098983" sldId="309"/>
            <ac:spMk id="2" creationId="{310F93F6-94F9-75D0-7B52-F30A5B0F7389}"/>
          </ac:spMkLst>
        </pc:spChg>
        <pc:spChg chg="mod">
          <ac:chgData name="Maarit Kuikka" userId="3c2eec9e-8289-45da-9326-c041046c5f63" providerId="ADAL" clId="{FE3E74CE-2487-481B-81FD-AA62D1663291}" dt="2025-08-27T11:03:16.303" v="8504" actId="255"/>
          <ac:spMkLst>
            <pc:docMk/>
            <pc:sldMk cId="2198098983" sldId="309"/>
            <ac:spMk id="3" creationId="{72A6B98F-72AF-B5F9-35A5-708A01B6016A}"/>
          </ac:spMkLst>
        </pc:spChg>
        <pc:grpChg chg="add">
          <ac:chgData name="Maarit Kuikka" userId="3c2eec9e-8289-45da-9326-c041046c5f63" providerId="ADAL" clId="{FE3E74CE-2487-481B-81FD-AA62D1663291}" dt="2025-08-26T12:13:59.663" v="8324" actId="26606"/>
          <ac:grpSpMkLst>
            <pc:docMk/>
            <pc:sldMk cId="2198098983" sldId="309"/>
            <ac:grpSpMk id="8" creationId="{626842FA-90AD-EEBD-ABE0-E9EF9A5D14D7}"/>
          </ac:grpSpMkLst>
        </pc:grpChg>
      </pc:sldChg>
      <pc:sldChg chg="addSp delSp modSp new mod setBg">
        <pc:chgData name="Maarit Kuikka" userId="3c2eec9e-8289-45da-9326-c041046c5f63" providerId="ADAL" clId="{FE3E74CE-2487-481B-81FD-AA62D1663291}" dt="2025-08-26T12:14:24.053" v="8330" actId="26606"/>
        <pc:sldMkLst>
          <pc:docMk/>
          <pc:sldMk cId="3508486393" sldId="310"/>
        </pc:sldMkLst>
        <pc:spChg chg="add del">
          <ac:chgData name="Maarit Kuikka" userId="3c2eec9e-8289-45da-9326-c041046c5f63" providerId="ADAL" clId="{FE3E74CE-2487-481B-81FD-AA62D1663291}" dt="2025-08-26T12:14:24.053" v="8330" actId="26606"/>
          <ac:spMkLst>
            <pc:docMk/>
            <pc:sldMk cId="3508486393" sldId="310"/>
            <ac:spMk id="8" creationId="{42A4FC2C-047E-45A5-965D-8E1E3BF09BC6}"/>
          </ac:spMkLst>
        </pc:spChg>
        <pc:spChg chg="add">
          <ac:chgData name="Maarit Kuikka" userId="3c2eec9e-8289-45da-9326-c041046c5f63" providerId="ADAL" clId="{FE3E74CE-2487-481B-81FD-AA62D1663291}" dt="2025-08-26T12:14:24.053" v="8330" actId="26606"/>
          <ac:spMkLst>
            <pc:docMk/>
            <pc:sldMk cId="3508486393" sldId="310"/>
            <ac:spMk id="13" creationId="{32BC26D8-82FB-445E-AA49-62A77D7C1EE0}"/>
          </ac:spMkLst>
        </pc:spChg>
        <pc:spChg chg="add">
          <ac:chgData name="Maarit Kuikka" userId="3c2eec9e-8289-45da-9326-c041046c5f63" providerId="ADAL" clId="{FE3E74CE-2487-481B-81FD-AA62D1663291}" dt="2025-08-26T12:14:24.053" v="8330" actId="26606"/>
          <ac:spMkLst>
            <pc:docMk/>
            <pc:sldMk cId="3508486393" sldId="310"/>
            <ac:spMk id="15" creationId="{CB44330D-EA18-4254-AA95-EB49948539B8}"/>
          </ac:spMkLst>
        </pc:spChg>
        <pc:picChg chg="add mod">
          <ac:chgData name="Maarit Kuikka" userId="3c2eec9e-8289-45da-9326-c041046c5f63" providerId="ADAL" clId="{FE3E74CE-2487-481B-81FD-AA62D1663291}" dt="2025-08-26T12:14:24.053" v="8330" actId="26606"/>
          <ac:picMkLst>
            <pc:docMk/>
            <pc:sldMk cId="3508486393" sldId="310"/>
            <ac:picMk id="3" creationId="{DC158DF5-B58D-1527-63C9-214B992D7162}"/>
          </ac:picMkLst>
        </pc:picChg>
      </pc:sldChg>
      <pc:sldChg chg="addSp delSp modSp add mod ord setBg">
        <pc:chgData name="Maarit Kuikka" userId="3c2eec9e-8289-45da-9326-c041046c5f63" providerId="ADAL" clId="{FE3E74CE-2487-481B-81FD-AA62D1663291}" dt="2025-08-26T12:30:51.364" v="8473" actId="1076"/>
        <pc:sldMkLst>
          <pc:docMk/>
          <pc:sldMk cId="125238621" sldId="311"/>
        </pc:sldMkLst>
        <pc:spChg chg="mod">
          <ac:chgData name="Maarit Kuikka" userId="3c2eec9e-8289-45da-9326-c041046c5f63" providerId="ADAL" clId="{FE3E74CE-2487-481B-81FD-AA62D1663291}" dt="2025-08-26T12:30:46.354" v="8472" actId="14100"/>
          <ac:spMkLst>
            <pc:docMk/>
            <pc:sldMk cId="125238621" sldId="311"/>
            <ac:spMk id="2" creationId="{7CB1A2BB-4A94-763E-15C2-D7F3B2E15D2C}"/>
          </ac:spMkLst>
        </pc:spChg>
        <pc:spChg chg="mod">
          <ac:chgData name="Maarit Kuikka" userId="3c2eec9e-8289-45da-9326-c041046c5f63" providerId="ADAL" clId="{FE3E74CE-2487-481B-81FD-AA62D1663291}" dt="2025-08-26T12:30:51.364" v="8473" actId="1076"/>
          <ac:spMkLst>
            <pc:docMk/>
            <pc:sldMk cId="125238621" sldId="311"/>
            <ac:spMk id="3" creationId="{66EF15B4-69CA-8768-B8C8-F304FC4385DE}"/>
          </ac:spMkLst>
        </pc:spChg>
        <pc:grpChg chg="add del">
          <ac:chgData name="Maarit Kuikka" userId="3c2eec9e-8289-45da-9326-c041046c5f63" providerId="ADAL" clId="{FE3E74CE-2487-481B-81FD-AA62D1663291}" dt="2025-08-26T12:30:20.347" v="8465" actId="26606"/>
          <ac:grpSpMkLst>
            <pc:docMk/>
            <pc:sldMk cId="125238621" sldId="311"/>
            <ac:grpSpMk id="8" creationId="{D8C13078-6EA8-39DE-7A9D-C7FC6EA43A32}"/>
          </ac:grpSpMkLst>
        </pc:grpChg>
        <pc:grpChg chg="add">
          <ac:chgData name="Maarit Kuikka" userId="3c2eec9e-8289-45da-9326-c041046c5f63" providerId="ADAL" clId="{FE3E74CE-2487-481B-81FD-AA62D1663291}" dt="2025-08-26T12:30:20.347" v="8465" actId="26606"/>
          <ac:grpSpMkLst>
            <pc:docMk/>
            <pc:sldMk cId="125238621" sldId="311"/>
            <ac:grpSpMk id="15" creationId="{62EF589D-1946-AC37-0BAA-9A9E3E5E71A7}"/>
          </ac:grpSpMkLst>
        </pc:grpChg>
      </pc:sldChg>
      <pc:sldChg chg="addSp delSp modSp add mod setBg">
        <pc:chgData name="Maarit Kuikka" userId="3c2eec9e-8289-45da-9326-c041046c5f63" providerId="ADAL" clId="{FE3E74CE-2487-481B-81FD-AA62D1663291}" dt="2025-08-26T12:26:02.793" v="8449" actId="27614"/>
        <pc:sldMkLst>
          <pc:docMk/>
          <pc:sldMk cId="2404981159" sldId="312"/>
        </pc:sldMkLst>
        <pc:spChg chg="mod ord">
          <ac:chgData name="Maarit Kuikka" userId="3c2eec9e-8289-45da-9326-c041046c5f63" providerId="ADAL" clId="{FE3E74CE-2487-481B-81FD-AA62D1663291}" dt="2025-08-26T12:26:02.139" v="8448" actId="26606"/>
          <ac:spMkLst>
            <pc:docMk/>
            <pc:sldMk cId="2404981159" sldId="312"/>
            <ac:spMk id="2" creationId="{7B9AC06E-146F-A9BD-62FA-C3083CB31BAF}"/>
          </ac:spMkLst>
        </pc:spChg>
        <pc:spChg chg="del mod">
          <ac:chgData name="Maarit Kuikka" userId="3c2eec9e-8289-45da-9326-c041046c5f63" providerId="ADAL" clId="{FE3E74CE-2487-481B-81FD-AA62D1663291}" dt="2025-08-26T11:44:31.322" v="6969" actId="22"/>
          <ac:spMkLst>
            <pc:docMk/>
            <pc:sldMk cId="2404981159" sldId="312"/>
            <ac:spMk id="3" creationId="{02991757-EC2F-8701-C087-7DC320F6C283}"/>
          </ac:spMkLst>
        </pc:spChg>
        <pc:spChg chg="add del">
          <ac:chgData name="Maarit Kuikka" userId="3c2eec9e-8289-45da-9326-c041046c5f63" providerId="ADAL" clId="{FE3E74CE-2487-481B-81FD-AA62D1663291}" dt="2025-08-26T11:45:26.358" v="6979" actId="26606"/>
          <ac:spMkLst>
            <pc:docMk/>
            <pc:sldMk cId="2404981159" sldId="312"/>
            <ac:spMk id="9" creationId="{0C7AD62F-56AB-F37A-FBDB-8E57C02CB8CD}"/>
          </ac:spMkLst>
        </pc:spChg>
        <pc:spChg chg="add del">
          <ac:chgData name="Maarit Kuikka" userId="3c2eec9e-8289-45da-9326-c041046c5f63" providerId="ADAL" clId="{FE3E74CE-2487-481B-81FD-AA62D1663291}" dt="2025-08-26T11:45:00.448" v="6974" actId="26606"/>
          <ac:spMkLst>
            <pc:docMk/>
            <pc:sldMk cId="2404981159" sldId="312"/>
            <ac:spMk id="10" creationId="{6753252F-4873-4F63-801D-CC719279A7D5}"/>
          </ac:spMkLst>
        </pc:spChg>
        <pc:spChg chg="add del">
          <ac:chgData name="Maarit Kuikka" userId="3c2eec9e-8289-45da-9326-c041046c5f63" providerId="ADAL" clId="{FE3E74CE-2487-481B-81FD-AA62D1663291}" dt="2025-08-26T11:45:00.448" v="6974" actId="26606"/>
          <ac:spMkLst>
            <pc:docMk/>
            <pc:sldMk cId="2404981159" sldId="312"/>
            <ac:spMk id="12" creationId="{047C8CCB-F95D-4249-92DD-651249D3535A}"/>
          </ac:spMkLst>
        </pc:spChg>
        <pc:spChg chg="add del">
          <ac:chgData name="Maarit Kuikka" userId="3c2eec9e-8289-45da-9326-c041046c5f63" providerId="ADAL" clId="{FE3E74CE-2487-481B-81FD-AA62D1663291}" dt="2025-08-26T11:45:02.708" v="6976" actId="26606"/>
          <ac:spMkLst>
            <pc:docMk/>
            <pc:sldMk cId="2404981159" sldId="312"/>
            <ac:spMk id="14" creationId="{D4771268-CB57-404A-9271-370EB28F6090}"/>
          </ac:spMkLst>
        </pc:spChg>
        <pc:spChg chg="add del">
          <ac:chgData name="Maarit Kuikka" userId="3c2eec9e-8289-45da-9326-c041046c5f63" providerId="ADAL" clId="{FE3E74CE-2487-481B-81FD-AA62D1663291}" dt="2025-08-26T11:45:43.376" v="6981" actId="26606"/>
          <ac:spMkLst>
            <pc:docMk/>
            <pc:sldMk cId="2404981159" sldId="312"/>
            <ac:spMk id="15" creationId="{8F90786E-B72D-4C32-BDCE-A170B007822D}"/>
          </ac:spMkLst>
        </pc:spChg>
        <pc:spChg chg="add del">
          <ac:chgData name="Maarit Kuikka" userId="3c2eec9e-8289-45da-9326-c041046c5f63" providerId="ADAL" clId="{FE3E74CE-2487-481B-81FD-AA62D1663291}" dt="2025-08-26T11:45:43.376" v="6981" actId="26606"/>
          <ac:spMkLst>
            <pc:docMk/>
            <pc:sldMk cId="2404981159" sldId="312"/>
            <ac:spMk id="16" creationId="{5E46F2E7-848F-4A6C-A098-4764FDEA771A}"/>
          </ac:spMkLst>
        </pc:spChg>
        <pc:spChg chg="add del">
          <ac:chgData name="Maarit Kuikka" userId="3c2eec9e-8289-45da-9326-c041046c5f63" providerId="ADAL" clId="{FE3E74CE-2487-481B-81FD-AA62D1663291}" dt="2025-08-26T11:45:43.376" v="6981" actId="26606"/>
          <ac:spMkLst>
            <pc:docMk/>
            <pc:sldMk cId="2404981159" sldId="312"/>
            <ac:spMk id="17" creationId="{52FE37E8-E5EF-D359-039E-F4A4BF4EE390}"/>
          </ac:spMkLst>
        </pc:spChg>
        <pc:spChg chg="add del">
          <ac:chgData name="Maarit Kuikka" userId="3c2eec9e-8289-45da-9326-c041046c5f63" providerId="ADAL" clId="{FE3E74CE-2487-481B-81FD-AA62D1663291}" dt="2025-08-26T12:25:50.240" v="8443" actId="26606"/>
          <ac:spMkLst>
            <pc:docMk/>
            <pc:sldMk cId="2404981159" sldId="312"/>
            <ac:spMk id="24" creationId="{665DBBEF-238B-476B-96AB-8AAC3224ECEA}"/>
          </ac:spMkLst>
        </pc:spChg>
        <pc:spChg chg="add del">
          <ac:chgData name="Maarit Kuikka" userId="3c2eec9e-8289-45da-9326-c041046c5f63" providerId="ADAL" clId="{FE3E74CE-2487-481B-81FD-AA62D1663291}" dt="2025-08-26T12:25:50.240" v="8443" actId="26606"/>
          <ac:spMkLst>
            <pc:docMk/>
            <pc:sldMk cId="2404981159" sldId="312"/>
            <ac:spMk id="26" creationId="{3FCFB1DE-0B7E-48CC-BA90-B2AB0889F9D6}"/>
          </ac:spMkLst>
        </pc:spChg>
        <pc:spChg chg="add del">
          <ac:chgData name="Maarit Kuikka" userId="3c2eec9e-8289-45da-9326-c041046c5f63" providerId="ADAL" clId="{FE3E74CE-2487-481B-81FD-AA62D1663291}" dt="2025-08-26T12:25:51.751" v="8445" actId="26606"/>
          <ac:spMkLst>
            <pc:docMk/>
            <pc:sldMk cId="2404981159" sldId="312"/>
            <ac:spMk id="28" creationId="{D07DD2DE-F619-49DD-B5E7-03A290FF4ED1}"/>
          </ac:spMkLst>
        </pc:spChg>
        <pc:spChg chg="add del">
          <ac:chgData name="Maarit Kuikka" userId="3c2eec9e-8289-45da-9326-c041046c5f63" providerId="ADAL" clId="{FE3E74CE-2487-481B-81FD-AA62D1663291}" dt="2025-08-26T12:25:51.751" v="8445" actId="26606"/>
          <ac:spMkLst>
            <pc:docMk/>
            <pc:sldMk cId="2404981159" sldId="312"/>
            <ac:spMk id="29" creationId="{A8384FB5-9ADC-4DDC-881B-597D56F5B15D}"/>
          </ac:spMkLst>
        </pc:spChg>
        <pc:spChg chg="add del">
          <ac:chgData name="Maarit Kuikka" userId="3c2eec9e-8289-45da-9326-c041046c5f63" providerId="ADAL" clId="{FE3E74CE-2487-481B-81FD-AA62D1663291}" dt="2025-08-26T12:25:51.751" v="8445" actId="26606"/>
          <ac:spMkLst>
            <pc:docMk/>
            <pc:sldMk cId="2404981159" sldId="312"/>
            <ac:spMk id="30" creationId="{85149191-5F60-4A28-AAFF-039F96B0F3EC}"/>
          </ac:spMkLst>
        </pc:spChg>
        <pc:spChg chg="add del">
          <ac:chgData name="Maarit Kuikka" userId="3c2eec9e-8289-45da-9326-c041046c5f63" providerId="ADAL" clId="{FE3E74CE-2487-481B-81FD-AA62D1663291}" dt="2025-08-26T12:25:51.751" v="8445" actId="26606"/>
          <ac:spMkLst>
            <pc:docMk/>
            <pc:sldMk cId="2404981159" sldId="312"/>
            <ac:spMk id="31" creationId="{91E5A9A7-95C6-4F4F-B00E-C82E07FE62EF}"/>
          </ac:spMkLst>
        </pc:spChg>
        <pc:spChg chg="add del">
          <ac:chgData name="Maarit Kuikka" userId="3c2eec9e-8289-45da-9326-c041046c5f63" providerId="ADAL" clId="{FE3E74CE-2487-481B-81FD-AA62D1663291}" dt="2025-08-26T12:25:51.751" v="8445" actId="26606"/>
          <ac:spMkLst>
            <pc:docMk/>
            <pc:sldMk cId="2404981159" sldId="312"/>
            <ac:spMk id="32" creationId="{F8260ED5-17F7-4158-B241-D51DD4CF1B7E}"/>
          </ac:spMkLst>
        </pc:spChg>
        <pc:spChg chg="add del">
          <ac:chgData name="Maarit Kuikka" userId="3c2eec9e-8289-45da-9326-c041046c5f63" providerId="ADAL" clId="{FE3E74CE-2487-481B-81FD-AA62D1663291}" dt="2025-08-26T12:26:02.139" v="8448" actId="26606"/>
          <ac:spMkLst>
            <pc:docMk/>
            <pc:sldMk cId="2404981159" sldId="312"/>
            <ac:spMk id="34" creationId="{665DBBEF-238B-476B-96AB-8AAC3224ECEA}"/>
          </ac:spMkLst>
        </pc:spChg>
        <pc:spChg chg="add del">
          <ac:chgData name="Maarit Kuikka" userId="3c2eec9e-8289-45da-9326-c041046c5f63" providerId="ADAL" clId="{FE3E74CE-2487-481B-81FD-AA62D1663291}" dt="2025-08-26T12:26:02.139" v="8448" actId="26606"/>
          <ac:spMkLst>
            <pc:docMk/>
            <pc:sldMk cId="2404981159" sldId="312"/>
            <ac:spMk id="35" creationId="{3FCFB1DE-0B7E-48CC-BA90-B2AB0889F9D6}"/>
          </ac:spMkLst>
        </pc:spChg>
        <pc:grpChg chg="add del">
          <ac:chgData name="Maarit Kuikka" userId="3c2eec9e-8289-45da-9326-c041046c5f63" providerId="ADAL" clId="{FE3E74CE-2487-481B-81FD-AA62D1663291}" dt="2025-08-26T11:45:26.358" v="6979" actId="26606"/>
          <ac:grpSpMkLst>
            <pc:docMk/>
            <pc:sldMk cId="2404981159" sldId="312"/>
            <ac:grpSpMk id="7" creationId="{31C49F18-8757-4E87-5C2E-9D6D7B82BA3B}"/>
          </ac:grpSpMkLst>
        </pc:grpChg>
        <pc:picChg chg="add mod ord">
          <ac:chgData name="Maarit Kuikka" userId="3c2eec9e-8289-45da-9326-c041046c5f63" providerId="ADAL" clId="{FE3E74CE-2487-481B-81FD-AA62D1663291}" dt="2025-08-26T12:26:02.793" v="8449" actId="27614"/>
          <ac:picMkLst>
            <pc:docMk/>
            <pc:sldMk cId="2404981159" sldId="312"/>
            <ac:picMk id="5" creationId="{95639B5A-7330-9DF3-30F7-B5FCF0931F30}"/>
          </ac:picMkLst>
        </pc:picChg>
        <pc:cxnChg chg="add del">
          <ac:chgData name="Maarit Kuikka" userId="3c2eec9e-8289-45da-9326-c041046c5f63" providerId="ADAL" clId="{FE3E74CE-2487-481B-81FD-AA62D1663291}" dt="2025-08-26T12:26:02.139" v="8448" actId="26606"/>
          <ac:cxnSpMkLst>
            <pc:docMk/>
            <pc:sldMk cId="2404981159" sldId="312"/>
            <ac:cxnSpMk id="19" creationId="{33193FD5-6A49-7562-EA76-F15D42E15804}"/>
          </ac:cxnSpMkLst>
        </pc:cxnChg>
      </pc:sldChg>
      <pc:sldChg chg="addSp delSp modSp add mod setBg">
        <pc:chgData name="Maarit Kuikka" userId="3c2eec9e-8289-45da-9326-c041046c5f63" providerId="ADAL" clId="{FE3E74CE-2487-481B-81FD-AA62D1663291}" dt="2025-08-27T11:09:20.155" v="8549" actId="20577"/>
        <pc:sldMkLst>
          <pc:docMk/>
          <pc:sldMk cId="3214341110" sldId="313"/>
        </pc:sldMkLst>
        <pc:spChg chg="mod">
          <ac:chgData name="Maarit Kuikka" userId="3c2eec9e-8289-45da-9326-c041046c5f63" providerId="ADAL" clId="{FE3E74CE-2487-481B-81FD-AA62D1663291}" dt="2025-08-26T12:20:14.342" v="8383" actId="26606"/>
          <ac:spMkLst>
            <pc:docMk/>
            <pc:sldMk cId="3214341110" sldId="313"/>
            <ac:spMk id="2" creationId="{90125AAF-74E8-67E1-FBE2-06EC474B7BB5}"/>
          </ac:spMkLst>
        </pc:spChg>
        <pc:spChg chg="add del mod">
          <ac:chgData name="Maarit Kuikka" userId="3c2eec9e-8289-45da-9326-c041046c5f63" providerId="ADAL" clId="{FE3E74CE-2487-481B-81FD-AA62D1663291}" dt="2025-08-27T11:09:20.155" v="8549" actId="20577"/>
          <ac:spMkLst>
            <pc:docMk/>
            <pc:sldMk cId="3214341110" sldId="313"/>
            <ac:spMk id="3" creationId="{DEACCF96-BF43-1316-C38A-BE395EA88464}"/>
          </ac:spMkLst>
        </pc:spChg>
        <pc:spChg chg="add del">
          <ac:chgData name="Maarit Kuikka" userId="3c2eec9e-8289-45da-9326-c041046c5f63" providerId="ADAL" clId="{FE3E74CE-2487-481B-81FD-AA62D1663291}" dt="2025-08-26T11:46:44.153" v="6990" actId="26606"/>
          <ac:spMkLst>
            <pc:docMk/>
            <pc:sldMk cId="3214341110" sldId="313"/>
            <ac:spMk id="7" creationId="{DEACCF96-BF43-1316-C38A-BE395EA88464}"/>
          </ac:spMkLst>
        </pc:spChg>
        <pc:spChg chg="add del">
          <ac:chgData name="Maarit Kuikka" userId="3c2eec9e-8289-45da-9326-c041046c5f63" providerId="ADAL" clId="{FE3E74CE-2487-481B-81FD-AA62D1663291}" dt="2025-08-26T11:46:44.153" v="6990" actId="26606"/>
          <ac:spMkLst>
            <pc:docMk/>
            <pc:sldMk cId="3214341110" sldId="313"/>
            <ac:spMk id="8" creationId="{540CF837-40E9-46D4-AC1B-0750F339B5E7}"/>
          </ac:spMkLst>
        </pc:spChg>
        <pc:spChg chg="add del">
          <ac:chgData name="Maarit Kuikka" userId="3c2eec9e-8289-45da-9326-c041046c5f63" providerId="ADAL" clId="{FE3E74CE-2487-481B-81FD-AA62D1663291}" dt="2025-08-26T11:46:44.153" v="6990" actId="26606"/>
          <ac:spMkLst>
            <pc:docMk/>
            <pc:sldMk cId="3214341110" sldId="313"/>
            <ac:spMk id="10" creationId="{7E9A2B51-223D-1BB8-5890-C33214DDAC1F}"/>
          </ac:spMkLst>
        </pc:spChg>
        <pc:spChg chg="add del">
          <ac:chgData name="Maarit Kuikka" userId="3c2eec9e-8289-45da-9326-c041046c5f63" providerId="ADAL" clId="{FE3E74CE-2487-481B-81FD-AA62D1663291}" dt="2025-08-26T11:46:56.226" v="6992" actId="26606"/>
          <ac:spMkLst>
            <pc:docMk/>
            <pc:sldMk cId="3214341110" sldId="313"/>
            <ac:spMk id="16" creationId="{A2679492-7988-4050-9056-542444452411}"/>
          </ac:spMkLst>
        </pc:spChg>
        <pc:spChg chg="add del">
          <ac:chgData name="Maarit Kuikka" userId="3c2eec9e-8289-45da-9326-c041046c5f63" providerId="ADAL" clId="{FE3E74CE-2487-481B-81FD-AA62D1663291}" dt="2025-08-26T11:46:56.226" v="6992" actId="26606"/>
          <ac:spMkLst>
            <pc:docMk/>
            <pc:sldMk cId="3214341110" sldId="313"/>
            <ac:spMk id="18" creationId="{B091B163-7D61-4891-ABCF-5C13D9C418D0}"/>
          </ac:spMkLst>
        </pc:spChg>
        <pc:spChg chg="add del">
          <ac:chgData name="Maarit Kuikka" userId="3c2eec9e-8289-45da-9326-c041046c5f63" providerId="ADAL" clId="{FE3E74CE-2487-481B-81FD-AA62D1663291}" dt="2025-08-26T11:46:56.226" v="6992" actId="26606"/>
          <ac:spMkLst>
            <pc:docMk/>
            <pc:sldMk cId="3214341110" sldId="313"/>
            <ac:spMk id="19" creationId="{DEACCF96-BF43-1316-C38A-BE395EA88464}"/>
          </ac:spMkLst>
        </pc:spChg>
        <pc:grpChg chg="add del">
          <ac:chgData name="Maarit Kuikka" userId="3c2eec9e-8289-45da-9326-c041046c5f63" providerId="ADAL" clId="{FE3E74CE-2487-481B-81FD-AA62D1663291}" dt="2025-08-26T12:20:14.342" v="8383" actId="26606"/>
          <ac:grpSpMkLst>
            <pc:docMk/>
            <pc:sldMk cId="3214341110" sldId="313"/>
            <ac:grpSpMk id="6" creationId="{62EF589D-1946-AC37-0BAA-9A9E3E5E71A7}"/>
          </ac:grpSpMkLst>
        </pc:grpChg>
        <pc:grpChg chg="add del">
          <ac:chgData name="Maarit Kuikka" userId="3c2eec9e-8289-45da-9326-c041046c5f63" providerId="ADAL" clId="{FE3E74CE-2487-481B-81FD-AA62D1663291}" dt="2025-08-26T11:46:56.226" v="6992" actId="26606"/>
          <ac:grpSpMkLst>
            <pc:docMk/>
            <pc:sldMk cId="3214341110" sldId="313"/>
            <ac:grpSpMk id="12" creationId="{0474DF76-993E-44DE-AFB0-C416182ACECF}"/>
          </ac:grpSpMkLst>
        </pc:grpChg>
        <pc:grpChg chg="add">
          <ac:chgData name="Maarit Kuikka" userId="3c2eec9e-8289-45da-9326-c041046c5f63" providerId="ADAL" clId="{FE3E74CE-2487-481B-81FD-AA62D1663291}" dt="2025-08-26T12:20:14.342" v="8383" actId="26606"/>
          <ac:grpSpMkLst>
            <pc:docMk/>
            <pc:sldMk cId="3214341110" sldId="313"/>
            <ac:grpSpMk id="13" creationId="{62EF589D-1946-AC37-0BAA-9A9E3E5E71A7}"/>
          </ac:grpSpMkLst>
        </pc:grpChg>
        <pc:graphicFrameChg chg="add del">
          <ac:chgData name="Maarit Kuikka" userId="3c2eec9e-8289-45da-9326-c041046c5f63" providerId="ADAL" clId="{FE3E74CE-2487-481B-81FD-AA62D1663291}" dt="2025-08-26T11:46:41.210" v="6988" actId="26606"/>
          <ac:graphicFrameMkLst>
            <pc:docMk/>
            <pc:sldMk cId="3214341110" sldId="313"/>
            <ac:graphicFrameMk id="5" creationId="{BA634F34-0588-75BE-A512-56D1C92AD7A1}"/>
          </ac:graphicFrameMkLst>
        </pc:graphicFrameChg>
        <pc:cxnChg chg="add del">
          <ac:chgData name="Maarit Kuikka" userId="3c2eec9e-8289-45da-9326-c041046c5f63" providerId="ADAL" clId="{FE3E74CE-2487-481B-81FD-AA62D1663291}" dt="2025-08-26T11:46:56.226" v="6992" actId="26606"/>
          <ac:cxnSpMkLst>
            <pc:docMk/>
            <pc:sldMk cId="3214341110" sldId="313"/>
            <ac:cxnSpMk id="17" creationId="{C49DA8F6-BCC1-4447-B54C-57856834B94B}"/>
          </ac:cxnSpMkLst>
        </pc:cxnChg>
      </pc:sldChg>
      <pc:sldChg chg="addSp delSp modSp add mod setBg">
        <pc:chgData name="Maarit Kuikka" userId="3c2eec9e-8289-45da-9326-c041046c5f63" providerId="ADAL" clId="{FE3E74CE-2487-481B-81FD-AA62D1663291}" dt="2025-08-26T12:25:04.024" v="8441" actId="255"/>
        <pc:sldMkLst>
          <pc:docMk/>
          <pc:sldMk cId="1205413150" sldId="314"/>
        </pc:sldMkLst>
        <pc:spChg chg="mod">
          <ac:chgData name="Maarit Kuikka" userId="3c2eec9e-8289-45da-9326-c041046c5f63" providerId="ADAL" clId="{FE3E74CE-2487-481B-81FD-AA62D1663291}" dt="2025-08-26T12:25:04.024" v="8441" actId="255"/>
          <ac:spMkLst>
            <pc:docMk/>
            <pc:sldMk cId="1205413150" sldId="314"/>
            <ac:spMk id="2" creationId="{6F6C86DA-BBB0-0234-CBE5-EB3E574E1980}"/>
          </ac:spMkLst>
        </pc:spChg>
        <pc:spChg chg="mod">
          <ac:chgData name="Maarit Kuikka" userId="3c2eec9e-8289-45da-9326-c041046c5f63" providerId="ADAL" clId="{FE3E74CE-2487-481B-81FD-AA62D1663291}" dt="2025-08-26T12:24:54.013" v="8440" actId="20577"/>
          <ac:spMkLst>
            <pc:docMk/>
            <pc:sldMk cId="1205413150" sldId="314"/>
            <ac:spMk id="3" creationId="{FEC9FFB3-1CA8-FC3E-D31F-899EE08A5BB1}"/>
          </ac:spMkLst>
        </pc:spChg>
        <pc:spChg chg="add">
          <ac:chgData name="Maarit Kuikka" userId="3c2eec9e-8289-45da-9326-c041046c5f63" providerId="ADAL" clId="{FE3E74CE-2487-481B-81FD-AA62D1663291}" dt="2025-08-26T12:24:36.401" v="8432" actId="26606"/>
          <ac:spMkLst>
            <pc:docMk/>
            <pc:sldMk cId="1205413150" sldId="314"/>
            <ac:spMk id="25" creationId="{DB17E863-922E-4C26-BD64-E8FD41D28661}"/>
          </ac:spMkLst>
        </pc:spChg>
        <pc:spChg chg="add del">
          <ac:chgData name="Maarit Kuikka" userId="3c2eec9e-8289-45da-9326-c041046c5f63" providerId="ADAL" clId="{FE3E74CE-2487-481B-81FD-AA62D1663291}" dt="2025-08-26T12:24:36.401" v="8431" actId="26606"/>
          <ac:spMkLst>
            <pc:docMk/>
            <pc:sldMk cId="1205413150" sldId="314"/>
            <ac:spMk id="27" creationId="{777A147A-9ED8-46B4-8660-1B3C2AA880B5}"/>
          </ac:spMkLst>
        </pc:spChg>
        <pc:spChg chg="add del">
          <ac:chgData name="Maarit Kuikka" userId="3c2eec9e-8289-45da-9326-c041046c5f63" providerId="ADAL" clId="{FE3E74CE-2487-481B-81FD-AA62D1663291}" dt="2025-08-26T12:24:36.401" v="8431" actId="26606"/>
          <ac:spMkLst>
            <pc:docMk/>
            <pc:sldMk cId="1205413150" sldId="314"/>
            <ac:spMk id="28" creationId="{5D6C15A0-C087-4593-8414-2B4EC1CDC3DE}"/>
          </ac:spMkLst>
        </pc:spChg>
        <pc:spChg chg="add">
          <ac:chgData name="Maarit Kuikka" userId="3c2eec9e-8289-45da-9326-c041046c5f63" providerId="ADAL" clId="{FE3E74CE-2487-481B-81FD-AA62D1663291}" dt="2025-08-26T12:24:36.401" v="8432" actId="26606"/>
          <ac:spMkLst>
            <pc:docMk/>
            <pc:sldMk cId="1205413150" sldId="314"/>
            <ac:spMk id="30" creationId="{100EDD19-6802-4EC3-95CE-CFFAB042CFD6}"/>
          </ac:spMkLst>
        </pc:spChg>
        <pc:grpChg chg="add del">
          <ac:chgData name="Maarit Kuikka" userId="3c2eec9e-8289-45da-9326-c041046c5f63" providerId="ADAL" clId="{FE3E74CE-2487-481B-81FD-AA62D1663291}" dt="2025-08-26T12:21:35.801" v="8404" actId="26606"/>
          <ac:grpSpMkLst>
            <pc:docMk/>
            <pc:sldMk cId="1205413150" sldId="314"/>
            <ac:grpSpMk id="8" creationId="{62EF589D-1946-AC37-0BAA-9A9E3E5E71A7}"/>
          </ac:grpSpMkLst>
        </pc:grpChg>
        <pc:grpChg chg="add del">
          <ac:chgData name="Maarit Kuikka" userId="3c2eec9e-8289-45da-9326-c041046c5f63" providerId="ADAL" clId="{FE3E74CE-2487-481B-81FD-AA62D1663291}" dt="2025-08-26T12:24:36.401" v="8432" actId="26606"/>
          <ac:grpSpMkLst>
            <pc:docMk/>
            <pc:sldMk cId="1205413150" sldId="314"/>
            <ac:grpSpMk id="15" creationId="{8DD77349-6ADE-99FE-8E04-12919EE56F9C}"/>
          </ac:grpSpMkLst>
        </pc:grpChg>
        <pc:grpChg chg="add del">
          <ac:chgData name="Maarit Kuikka" userId="3c2eec9e-8289-45da-9326-c041046c5f63" providerId="ADAL" clId="{FE3E74CE-2487-481B-81FD-AA62D1663291}" dt="2025-08-26T12:24:30.368" v="8429" actId="26606"/>
          <ac:grpSpMkLst>
            <pc:docMk/>
            <pc:sldMk cId="1205413150" sldId="314"/>
            <ac:grpSpMk id="23" creationId="{26D12BCC-61D9-328E-F085-BB357865E89C}"/>
          </ac:grpSpMkLst>
        </pc:grpChg>
      </pc:sldChg>
      <pc:sldChg chg="addSp modSp add mod setBg">
        <pc:chgData name="Maarit Kuikka" userId="3c2eec9e-8289-45da-9326-c041046c5f63" providerId="ADAL" clId="{FE3E74CE-2487-481B-81FD-AA62D1663291}" dt="2025-08-27T11:07:11.265" v="8506" actId="255"/>
        <pc:sldMkLst>
          <pc:docMk/>
          <pc:sldMk cId="2802093787" sldId="315"/>
        </pc:sldMkLst>
        <pc:spChg chg="mod">
          <ac:chgData name="Maarit Kuikka" userId="3c2eec9e-8289-45da-9326-c041046c5f63" providerId="ADAL" clId="{FE3E74CE-2487-481B-81FD-AA62D1663291}" dt="2025-08-26T12:18:41.606" v="8367" actId="113"/>
          <ac:spMkLst>
            <pc:docMk/>
            <pc:sldMk cId="2802093787" sldId="315"/>
            <ac:spMk id="2" creationId="{8B154BB8-0951-7C18-2A2A-CB6038A0421E}"/>
          </ac:spMkLst>
        </pc:spChg>
        <pc:spChg chg="mod">
          <ac:chgData name="Maarit Kuikka" userId="3c2eec9e-8289-45da-9326-c041046c5f63" providerId="ADAL" clId="{FE3E74CE-2487-481B-81FD-AA62D1663291}" dt="2025-08-27T11:07:11.265" v="8506" actId="255"/>
          <ac:spMkLst>
            <pc:docMk/>
            <pc:sldMk cId="2802093787" sldId="315"/>
            <ac:spMk id="3" creationId="{D040C8AD-C105-A0E0-FB18-696EC7A3836D}"/>
          </ac:spMkLst>
        </pc:spChg>
        <pc:grpChg chg="add">
          <ac:chgData name="Maarit Kuikka" userId="3c2eec9e-8289-45da-9326-c041046c5f63" providerId="ADAL" clId="{FE3E74CE-2487-481B-81FD-AA62D1663291}" dt="2025-08-26T12:18:34.500" v="8365" actId="26606"/>
          <ac:grpSpMkLst>
            <pc:docMk/>
            <pc:sldMk cId="2802093787" sldId="315"/>
            <ac:grpSpMk id="8" creationId="{62EF589D-1946-AC37-0BAA-9A9E3E5E71A7}"/>
          </ac:grpSpMkLst>
        </pc:grpChg>
      </pc:sldChg>
      <pc:sldChg chg="addSp delSp modSp add del mod setBg">
        <pc:chgData name="Maarit Kuikka" userId="3c2eec9e-8289-45da-9326-c041046c5f63" providerId="ADAL" clId="{FE3E74CE-2487-481B-81FD-AA62D1663291}" dt="2025-08-26T12:05:28.922" v="8264" actId="47"/>
        <pc:sldMkLst>
          <pc:docMk/>
          <pc:sldMk cId="3208268721" sldId="316"/>
        </pc:sldMkLst>
        <pc:spChg chg="mod ord">
          <ac:chgData name="Maarit Kuikka" userId="3c2eec9e-8289-45da-9326-c041046c5f63" providerId="ADAL" clId="{FE3E74CE-2487-481B-81FD-AA62D1663291}" dt="2025-08-26T12:04:46.374" v="8260" actId="26606"/>
          <ac:spMkLst>
            <pc:docMk/>
            <pc:sldMk cId="3208268721" sldId="316"/>
            <ac:spMk id="2" creationId="{0C6F1272-6FB1-89F3-F0EB-E2427E09276B}"/>
          </ac:spMkLst>
        </pc:spChg>
        <pc:spChg chg="del mod">
          <ac:chgData name="Maarit Kuikka" userId="3c2eec9e-8289-45da-9326-c041046c5f63" providerId="ADAL" clId="{FE3E74CE-2487-481B-81FD-AA62D1663291}" dt="2025-08-26T12:04:17.737" v="8255" actId="22"/>
          <ac:spMkLst>
            <pc:docMk/>
            <pc:sldMk cId="3208268721" sldId="316"/>
            <ac:spMk id="3" creationId="{CE0A884A-D727-6C01-C931-F3ADCEED9248}"/>
          </ac:spMkLst>
        </pc:spChg>
        <pc:spChg chg="add del">
          <ac:chgData name="Maarit Kuikka" userId="3c2eec9e-8289-45da-9326-c041046c5f63" providerId="ADAL" clId="{FE3E74CE-2487-481B-81FD-AA62D1663291}" dt="2025-08-26T12:04:30.603" v="8257" actId="26606"/>
          <ac:spMkLst>
            <pc:docMk/>
            <pc:sldMk cId="3208268721" sldId="316"/>
            <ac:spMk id="10" creationId="{37C89E4B-3C9F-44B9-8B86-D9E3D112D8EC}"/>
          </ac:spMkLst>
        </pc:spChg>
        <pc:spChg chg="add del">
          <ac:chgData name="Maarit Kuikka" userId="3c2eec9e-8289-45da-9326-c041046c5f63" providerId="ADAL" clId="{FE3E74CE-2487-481B-81FD-AA62D1663291}" dt="2025-08-26T12:04:46.374" v="8259" actId="26606"/>
          <ac:spMkLst>
            <pc:docMk/>
            <pc:sldMk cId="3208268721" sldId="316"/>
            <ac:spMk id="16" creationId="{D4771268-CB57-404A-9271-370EB28F6090}"/>
          </ac:spMkLst>
        </pc:spChg>
        <pc:spChg chg="add">
          <ac:chgData name="Maarit Kuikka" userId="3c2eec9e-8289-45da-9326-c041046c5f63" providerId="ADAL" clId="{FE3E74CE-2487-481B-81FD-AA62D1663291}" dt="2025-08-26T12:04:46.374" v="8260" actId="26606"/>
          <ac:spMkLst>
            <pc:docMk/>
            <pc:sldMk cId="3208268721" sldId="316"/>
            <ac:spMk id="18" creationId="{A4AC5506-6312-4701-8D3C-40187889A947}"/>
          </ac:spMkLst>
        </pc:spChg>
        <pc:picChg chg="add mod ord">
          <ac:chgData name="Maarit Kuikka" userId="3c2eec9e-8289-45da-9326-c041046c5f63" providerId="ADAL" clId="{FE3E74CE-2487-481B-81FD-AA62D1663291}" dt="2025-08-26T12:04:46.374" v="8260" actId="26606"/>
          <ac:picMkLst>
            <pc:docMk/>
            <pc:sldMk cId="3208268721" sldId="316"/>
            <ac:picMk id="5" creationId="{95BD0794-7D76-C27E-DC1A-C7C7520E38CD}"/>
          </ac:picMkLst>
        </pc:picChg>
        <pc:cxnChg chg="add del">
          <ac:chgData name="Maarit Kuikka" userId="3c2eec9e-8289-45da-9326-c041046c5f63" providerId="ADAL" clId="{FE3E74CE-2487-481B-81FD-AA62D1663291}" dt="2025-08-26T12:04:30.603" v="8257" actId="26606"/>
          <ac:cxnSpMkLst>
            <pc:docMk/>
            <pc:sldMk cId="3208268721" sldId="316"/>
            <ac:cxnSpMk id="12" creationId="{AA2EAA10-076F-46BD-8F0F-B9A2FB77A85C}"/>
          </ac:cxnSpMkLst>
        </pc:cxnChg>
        <pc:cxnChg chg="add del">
          <ac:chgData name="Maarit Kuikka" userId="3c2eec9e-8289-45da-9326-c041046c5f63" providerId="ADAL" clId="{FE3E74CE-2487-481B-81FD-AA62D1663291}" dt="2025-08-26T12:04:30.603" v="8257" actId="26606"/>
          <ac:cxnSpMkLst>
            <pc:docMk/>
            <pc:sldMk cId="3208268721" sldId="316"/>
            <ac:cxnSpMk id="14" creationId="{D891E407-403B-4764-86C9-33A56D3BCAA3}"/>
          </ac:cxnSpMkLst>
        </pc:cxnChg>
      </pc:sldChg>
      <pc:sldChg chg="addSp delSp modSp add mod ord setBg">
        <pc:chgData name="Maarit Kuikka" userId="3c2eec9e-8289-45da-9326-c041046c5f63" providerId="ADAL" clId="{FE3E74CE-2487-481B-81FD-AA62D1663291}" dt="2025-08-26T12:08:35.960" v="8285" actId="14100"/>
        <pc:sldMkLst>
          <pc:docMk/>
          <pc:sldMk cId="1935574129" sldId="317"/>
        </pc:sldMkLst>
        <pc:spChg chg="mod">
          <ac:chgData name="Maarit Kuikka" userId="3c2eec9e-8289-45da-9326-c041046c5f63" providerId="ADAL" clId="{FE3E74CE-2487-481B-81FD-AA62D1663291}" dt="2025-08-26T12:08:10.613" v="8281" actId="26606"/>
          <ac:spMkLst>
            <pc:docMk/>
            <pc:sldMk cId="1935574129" sldId="317"/>
            <ac:spMk id="2" creationId="{84461A82-DC75-B045-AACD-0B9AA459D4C9}"/>
          </ac:spMkLst>
        </pc:spChg>
        <pc:spChg chg="del mod">
          <ac:chgData name="Maarit Kuikka" userId="3c2eec9e-8289-45da-9326-c041046c5f63" providerId="ADAL" clId="{FE3E74CE-2487-481B-81FD-AA62D1663291}" dt="2025-08-26T12:08:07.678" v="8280" actId="22"/>
          <ac:spMkLst>
            <pc:docMk/>
            <pc:sldMk cId="1935574129" sldId="317"/>
            <ac:spMk id="3" creationId="{353933E0-4852-08B1-02F2-4E246CD2D885}"/>
          </ac:spMkLst>
        </pc:spChg>
        <pc:spChg chg="add">
          <ac:chgData name="Maarit Kuikka" userId="3c2eec9e-8289-45da-9326-c041046c5f63" providerId="ADAL" clId="{FE3E74CE-2487-481B-81FD-AA62D1663291}" dt="2025-08-26T12:08:10.613" v="8281" actId="26606"/>
          <ac:spMkLst>
            <pc:docMk/>
            <pc:sldMk cId="1935574129" sldId="317"/>
            <ac:spMk id="10" creationId="{A4AC5506-6312-4701-8D3C-40187889A947}"/>
          </ac:spMkLst>
        </pc:spChg>
        <pc:picChg chg="add mod ord">
          <ac:chgData name="Maarit Kuikka" userId="3c2eec9e-8289-45da-9326-c041046c5f63" providerId="ADAL" clId="{FE3E74CE-2487-481B-81FD-AA62D1663291}" dt="2025-08-26T12:08:35.960" v="8285" actId="14100"/>
          <ac:picMkLst>
            <pc:docMk/>
            <pc:sldMk cId="1935574129" sldId="317"/>
            <ac:picMk id="5" creationId="{8D6CAE61-8328-1616-858D-7C5A50170E07}"/>
          </ac:picMkLst>
        </pc:picChg>
      </pc:sldChg>
      <pc:sldChg chg="addSp modSp add mod setBg">
        <pc:chgData name="Maarit Kuikka" userId="3c2eec9e-8289-45da-9326-c041046c5f63" providerId="ADAL" clId="{FE3E74CE-2487-481B-81FD-AA62D1663291}" dt="2025-08-27T11:13:10.631" v="8757" actId="20577"/>
        <pc:sldMkLst>
          <pc:docMk/>
          <pc:sldMk cId="1502415348" sldId="318"/>
        </pc:sldMkLst>
        <pc:spChg chg="mod">
          <ac:chgData name="Maarit Kuikka" userId="3c2eec9e-8289-45da-9326-c041046c5f63" providerId="ADAL" clId="{FE3E74CE-2487-481B-81FD-AA62D1663291}" dt="2025-08-26T12:28:20.006" v="8462" actId="113"/>
          <ac:spMkLst>
            <pc:docMk/>
            <pc:sldMk cId="1502415348" sldId="318"/>
            <ac:spMk id="2" creationId="{EF8444B3-D9C6-2FCB-0592-6C3C7A97ABF2}"/>
          </ac:spMkLst>
        </pc:spChg>
        <pc:spChg chg="mod">
          <ac:chgData name="Maarit Kuikka" userId="3c2eec9e-8289-45da-9326-c041046c5f63" providerId="ADAL" clId="{FE3E74CE-2487-481B-81FD-AA62D1663291}" dt="2025-08-27T11:13:10.631" v="8757" actId="20577"/>
          <ac:spMkLst>
            <pc:docMk/>
            <pc:sldMk cId="1502415348" sldId="318"/>
            <ac:spMk id="3" creationId="{EC3661AE-03E9-E829-899E-B78797B3306B}"/>
          </ac:spMkLst>
        </pc:spChg>
        <pc:grpChg chg="add">
          <ac:chgData name="Maarit Kuikka" userId="3c2eec9e-8289-45da-9326-c041046c5f63" providerId="ADAL" clId="{FE3E74CE-2487-481B-81FD-AA62D1663291}" dt="2025-08-26T12:28:12.894" v="8460" actId="26606"/>
          <ac:grpSpMkLst>
            <pc:docMk/>
            <pc:sldMk cId="1502415348" sldId="318"/>
            <ac:grpSpMk id="8" creationId="{62EF589D-1946-AC37-0BAA-9A9E3E5E71A7}"/>
          </ac:grpSpMkLst>
        </pc:grpChg>
      </pc:sldChg>
      <pc:sldChg chg="addSp modSp add del mod setBg">
        <pc:chgData name="Maarit Kuikka" userId="3c2eec9e-8289-45da-9326-c041046c5f63" providerId="ADAL" clId="{FE3E74CE-2487-481B-81FD-AA62D1663291}" dt="2025-08-26T12:35:18.805" v="8478" actId="47"/>
        <pc:sldMkLst>
          <pc:docMk/>
          <pc:sldMk cId="1084952406" sldId="319"/>
        </pc:sldMkLst>
        <pc:spChg chg="mod">
          <ac:chgData name="Maarit Kuikka" userId="3c2eec9e-8289-45da-9326-c041046c5f63" providerId="ADAL" clId="{FE3E74CE-2487-481B-81FD-AA62D1663291}" dt="2025-08-26T12:28:07.405" v="8459" actId="255"/>
          <ac:spMkLst>
            <pc:docMk/>
            <pc:sldMk cId="1084952406" sldId="319"/>
            <ac:spMk id="2" creationId="{6FDA0D4D-F04D-8AA1-B807-4B3BE07A0BAE}"/>
          </ac:spMkLst>
        </pc:spChg>
        <pc:spChg chg="mod">
          <ac:chgData name="Maarit Kuikka" userId="3c2eec9e-8289-45da-9326-c041046c5f63" providerId="ADAL" clId="{FE3E74CE-2487-481B-81FD-AA62D1663291}" dt="2025-08-26T12:28:30.611" v="8464" actId="255"/>
          <ac:spMkLst>
            <pc:docMk/>
            <pc:sldMk cId="1084952406" sldId="319"/>
            <ac:spMk id="3" creationId="{B29449C3-24EF-6ECE-AA4E-D12E698D1A20}"/>
          </ac:spMkLst>
        </pc:spChg>
        <pc:grpChg chg="add">
          <ac:chgData name="Maarit Kuikka" userId="3c2eec9e-8289-45da-9326-c041046c5f63" providerId="ADAL" clId="{FE3E74CE-2487-481B-81FD-AA62D1663291}" dt="2025-08-26T12:28:00.532" v="8457" actId="26606"/>
          <ac:grpSpMkLst>
            <pc:docMk/>
            <pc:sldMk cId="1084952406" sldId="319"/>
            <ac:grpSpMk id="8" creationId="{62EF589D-1946-AC37-0BAA-9A9E3E5E71A7}"/>
          </ac:grpSpMkLst>
        </pc:grpChg>
      </pc:sldChg>
      <pc:sldChg chg="addSp modSp add mod setBg">
        <pc:chgData name="Maarit Kuikka" userId="3c2eec9e-8289-45da-9326-c041046c5f63" providerId="ADAL" clId="{FE3E74CE-2487-481B-81FD-AA62D1663291}" dt="2025-08-27T11:09:59.699" v="8550" actId="20577"/>
        <pc:sldMkLst>
          <pc:docMk/>
          <pc:sldMk cId="586476754" sldId="320"/>
        </pc:sldMkLst>
        <pc:spChg chg="mod">
          <ac:chgData name="Maarit Kuikka" userId="3c2eec9e-8289-45da-9326-c041046c5f63" providerId="ADAL" clId="{FE3E74CE-2487-481B-81FD-AA62D1663291}" dt="2025-08-26T12:23:06.191" v="8418" actId="113"/>
          <ac:spMkLst>
            <pc:docMk/>
            <pc:sldMk cId="586476754" sldId="320"/>
            <ac:spMk id="2" creationId="{9AF7DD68-4EAF-E614-277C-A856A6A5E983}"/>
          </ac:spMkLst>
        </pc:spChg>
        <pc:spChg chg="mod">
          <ac:chgData name="Maarit Kuikka" userId="3c2eec9e-8289-45da-9326-c041046c5f63" providerId="ADAL" clId="{FE3E74CE-2487-481B-81FD-AA62D1663291}" dt="2025-08-27T11:09:59.699" v="8550" actId="20577"/>
          <ac:spMkLst>
            <pc:docMk/>
            <pc:sldMk cId="586476754" sldId="320"/>
            <ac:spMk id="3" creationId="{06462E76-B3D7-40FF-B109-ACDA15F9FDE4}"/>
          </ac:spMkLst>
        </pc:spChg>
        <pc:grpChg chg="add">
          <ac:chgData name="Maarit Kuikka" userId="3c2eec9e-8289-45da-9326-c041046c5f63" providerId="ADAL" clId="{FE3E74CE-2487-481B-81FD-AA62D1663291}" dt="2025-08-26T12:22:59.717" v="8416" actId="26606"/>
          <ac:grpSpMkLst>
            <pc:docMk/>
            <pc:sldMk cId="586476754" sldId="320"/>
            <ac:grpSpMk id="8" creationId="{62EF589D-1946-AC37-0BAA-9A9E3E5E71A7}"/>
          </ac:grpSpMkLst>
        </pc:grpChg>
      </pc:sldChg>
      <pc:sldChg chg="addSp delSp modSp new mod setBg">
        <pc:chgData name="Maarit Kuikka" userId="3c2eec9e-8289-45da-9326-c041046c5f63" providerId="ADAL" clId="{FE3E74CE-2487-481B-81FD-AA62D1663291}" dt="2025-08-26T12:24:01.439" v="8427" actId="26606"/>
        <pc:sldMkLst>
          <pc:docMk/>
          <pc:sldMk cId="2478901823" sldId="321"/>
        </pc:sldMkLst>
        <pc:spChg chg="add del">
          <ac:chgData name="Maarit Kuikka" userId="3c2eec9e-8289-45da-9326-c041046c5f63" providerId="ADAL" clId="{FE3E74CE-2487-481B-81FD-AA62D1663291}" dt="2025-08-26T11:59:16.657" v="7925" actId="26606"/>
          <ac:spMkLst>
            <pc:docMk/>
            <pc:sldMk cId="2478901823" sldId="321"/>
            <ac:spMk id="7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1:57:38.958" v="7907" actId="26606"/>
          <ac:spMkLst>
            <pc:docMk/>
            <pc:sldMk cId="2478901823" sldId="321"/>
            <ac:spMk id="8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1:59:40.549" v="7929" actId="26606"/>
          <ac:spMkLst>
            <pc:docMk/>
            <pc:sldMk cId="2478901823" sldId="321"/>
            <ac:spMk id="9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1:58:07.018" v="7915" actId="26606"/>
          <ac:spMkLst>
            <pc:docMk/>
            <pc:sldMk cId="2478901823" sldId="321"/>
            <ac:spMk id="10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1:59:40.543" v="7928" actId="26606"/>
          <ac:spMkLst>
            <pc:docMk/>
            <pc:sldMk cId="2478901823" sldId="321"/>
            <ac:spMk id="11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1:58:03.086" v="7910" actId="26606"/>
          <ac:spMkLst>
            <pc:docMk/>
            <pc:sldMk cId="2478901823" sldId="321"/>
            <ac:spMk id="12" creationId="{F3060C83-F051-4F0E-ABAD-AA0DFC48B218}"/>
          </ac:spMkLst>
        </pc:spChg>
        <pc:spChg chg="add del">
          <ac:chgData name="Maarit Kuikka" userId="3c2eec9e-8289-45da-9326-c041046c5f63" providerId="ADAL" clId="{FE3E74CE-2487-481B-81FD-AA62D1663291}" dt="2025-08-26T11:57:27.439" v="7900" actId="26606"/>
          <ac:spMkLst>
            <pc:docMk/>
            <pc:sldMk cId="2478901823" sldId="321"/>
            <ac:spMk id="13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1:58:03.086" v="7910" actId="26606"/>
          <ac:spMkLst>
            <pc:docMk/>
            <pc:sldMk cId="2478901823" sldId="321"/>
            <ac:spMk id="14" creationId="{83C98ABE-055B-441F-B07E-44F97F083C39}"/>
          </ac:spMkLst>
        </pc:spChg>
        <pc:spChg chg="add del">
          <ac:chgData name="Maarit Kuikka" userId="3c2eec9e-8289-45da-9326-c041046c5f63" providerId="ADAL" clId="{FE3E74CE-2487-481B-81FD-AA62D1663291}" dt="2025-08-26T11:57:27.439" v="7900" actId="26606"/>
          <ac:spMkLst>
            <pc:docMk/>
            <pc:sldMk cId="2478901823" sldId="321"/>
            <ac:spMk id="15" creationId="{E2384209-CB15-4CDF-9D31-C44FD9A3F20D}"/>
          </ac:spMkLst>
        </pc:spChg>
        <pc:spChg chg="add del">
          <ac:chgData name="Maarit Kuikka" userId="3c2eec9e-8289-45da-9326-c041046c5f63" providerId="ADAL" clId="{FE3E74CE-2487-481B-81FD-AA62D1663291}" dt="2025-08-26T11:58:03.086" v="7910" actId="26606"/>
          <ac:spMkLst>
            <pc:docMk/>
            <pc:sldMk cId="2478901823" sldId="321"/>
            <ac:spMk id="16" creationId="{29FDB030-9B49-4CED-8CCD-4D99382388AC}"/>
          </ac:spMkLst>
        </pc:spChg>
        <pc:spChg chg="add del">
          <ac:chgData name="Maarit Kuikka" userId="3c2eec9e-8289-45da-9326-c041046c5f63" providerId="ADAL" clId="{FE3E74CE-2487-481B-81FD-AA62D1663291}" dt="2025-08-26T11:57:27.439" v="7900" actId="26606"/>
          <ac:spMkLst>
            <pc:docMk/>
            <pc:sldMk cId="2478901823" sldId="321"/>
            <ac:spMk id="17" creationId="{2633B3B5-CC90-43F0-8714-D31D1F3F0209}"/>
          </ac:spMkLst>
        </pc:spChg>
        <pc:spChg chg="add del">
          <ac:chgData name="Maarit Kuikka" userId="3c2eec9e-8289-45da-9326-c041046c5f63" providerId="ADAL" clId="{FE3E74CE-2487-481B-81FD-AA62D1663291}" dt="2025-08-26T11:58:03.086" v="7910" actId="26606"/>
          <ac:spMkLst>
            <pc:docMk/>
            <pc:sldMk cId="2478901823" sldId="321"/>
            <ac:spMk id="18" creationId="{3783CA14-24A1-485C-8B30-D6A5D87987AD}"/>
          </ac:spMkLst>
        </pc:spChg>
        <pc:spChg chg="add del">
          <ac:chgData name="Maarit Kuikka" userId="3c2eec9e-8289-45da-9326-c041046c5f63" providerId="ADAL" clId="{FE3E74CE-2487-481B-81FD-AA62D1663291}" dt="2025-08-26T11:57:27.439" v="7900" actId="26606"/>
          <ac:spMkLst>
            <pc:docMk/>
            <pc:sldMk cId="2478901823" sldId="321"/>
            <ac:spMk id="19" creationId="{A8D57A06-A426-446D-B02C-A2DC6B62E45E}"/>
          </ac:spMkLst>
        </pc:spChg>
        <pc:spChg chg="add del">
          <ac:chgData name="Maarit Kuikka" userId="3c2eec9e-8289-45da-9326-c041046c5f63" providerId="ADAL" clId="{FE3E74CE-2487-481B-81FD-AA62D1663291}" dt="2025-08-26T11:58:03.086" v="7910" actId="26606"/>
          <ac:spMkLst>
            <pc:docMk/>
            <pc:sldMk cId="2478901823" sldId="321"/>
            <ac:spMk id="20" creationId="{3ECA69A1-7536-43AC-85EF-C7106179F5ED}"/>
          </ac:spMkLst>
        </pc:spChg>
        <pc:spChg chg="add del">
          <ac:chgData name="Maarit Kuikka" userId="3c2eec9e-8289-45da-9326-c041046c5f63" providerId="ADAL" clId="{FE3E74CE-2487-481B-81FD-AA62D1663291}" dt="2025-08-26T11:57:33.179" v="7902" actId="26606"/>
          <ac:spMkLst>
            <pc:docMk/>
            <pc:sldMk cId="2478901823" sldId="321"/>
            <ac:spMk id="21" creationId="{38CB19FB-7C96-4FEC-9331-E826E4E36CE4}"/>
          </ac:spMkLst>
        </pc:spChg>
        <pc:spChg chg="add del">
          <ac:chgData name="Maarit Kuikka" userId="3c2eec9e-8289-45da-9326-c041046c5f63" providerId="ADAL" clId="{FE3E74CE-2487-481B-81FD-AA62D1663291}" dt="2025-08-26T11:58:03.086" v="7910" actId="26606"/>
          <ac:spMkLst>
            <pc:docMk/>
            <pc:sldMk cId="2478901823" sldId="321"/>
            <ac:spMk id="23" creationId="{9A97C86A-04D6-40F7-AE84-31AB43E6A846}"/>
          </ac:spMkLst>
        </pc:spChg>
        <pc:spChg chg="add del">
          <ac:chgData name="Maarit Kuikka" userId="3c2eec9e-8289-45da-9326-c041046c5f63" providerId="ADAL" clId="{FE3E74CE-2487-481B-81FD-AA62D1663291}" dt="2025-08-26T11:58:44.897" v="7918" actId="26606"/>
          <ac:spMkLst>
            <pc:docMk/>
            <pc:sldMk cId="2478901823" sldId="321"/>
            <ac:spMk id="24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1:58:03.086" v="7910" actId="26606"/>
          <ac:spMkLst>
            <pc:docMk/>
            <pc:sldMk cId="2478901823" sldId="321"/>
            <ac:spMk id="25" creationId="{FF9F2414-84E8-453E-B1F3-389FDE8192D9}"/>
          </ac:spMkLst>
        </pc:spChg>
        <pc:spChg chg="add del">
          <ac:chgData name="Maarit Kuikka" userId="3c2eec9e-8289-45da-9326-c041046c5f63" providerId="ADAL" clId="{FE3E74CE-2487-481B-81FD-AA62D1663291}" dt="2025-08-26T11:57:37.157" v="7904" actId="26606"/>
          <ac:spMkLst>
            <pc:docMk/>
            <pc:sldMk cId="2478901823" sldId="321"/>
            <ac:spMk id="26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1:57:37.157" v="7904" actId="26606"/>
          <ac:spMkLst>
            <pc:docMk/>
            <pc:sldMk cId="2478901823" sldId="321"/>
            <ac:spMk id="27" creationId="{E2384209-CB15-4CDF-9D31-C44FD9A3F20D}"/>
          </ac:spMkLst>
        </pc:spChg>
        <pc:spChg chg="add del">
          <ac:chgData name="Maarit Kuikka" userId="3c2eec9e-8289-45da-9326-c041046c5f63" providerId="ADAL" clId="{FE3E74CE-2487-481B-81FD-AA62D1663291}" dt="2025-08-26T11:57:37.157" v="7904" actId="26606"/>
          <ac:spMkLst>
            <pc:docMk/>
            <pc:sldMk cId="2478901823" sldId="321"/>
            <ac:spMk id="28" creationId="{2633B3B5-CC90-43F0-8714-D31D1F3F0209}"/>
          </ac:spMkLst>
        </pc:spChg>
        <pc:spChg chg="add del">
          <ac:chgData name="Maarit Kuikka" userId="3c2eec9e-8289-45da-9326-c041046c5f63" providerId="ADAL" clId="{FE3E74CE-2487-481B-81FD-AA62D1663291}" dt="2025-08-26T11:57:37.157" v="7904" actId="26606"/>
          <ac:spMkLst>
            <pc:docMk/>
            <pc:sldMk cId="2478901823" sldId="321"/>
            <ac:spMk id="29" creationId="{A8D57A06-A426-446D-B02C-A2DC6B62E45E}"/>
          </ac:spMkLst>
        </pc:spChg>
        <pc:spChg chg="add del">
          <ac:chgData name="Maarit Kuikka" userId="3c2eec9e-8289-45da-9326-c041046c5f63" providerId="ADAL" clId="{FE3E74CE-2487-481B-81FD-AA62D1663291}" dt="2025-08-26T11:58:05.021" v="7912" actId="26606"/>
          <ac:spMkLst>
            <pc:docMk/>
            <pc:sldMk cId="2478901823" sldId="321"/>
            <ac:spMk id="30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1:58:05.021" v="7912" actId="26606"/>
          <ac:spMkLst>
            <pc:docMk/>
            <pc:sldMk cId="2478901823" sldId="321"/>
            <ac:spMk id="31" creationId="{E2384209-CB15-4CDF-9D31-C44FD9A3F20D}"/>
          </ac:spMkLst>
        </pc:spChg>
        <pc:spChg chg="add del">
          <ac:chgData name="Maarit Kuikka" userId="3c2eec9e-8289-45da-9326-c041046c5f63" providerId="ADAL" clId="{FE3E74CE-2487-481B-81FD-AA62D1663291}" dt="2025-08-26T11:58:05.021" v="7912" actId="26606"/>
          <ac:spMkLst>
            <pc:docMk/>
            <pc:sldMk cId="2478901823" sldId="321"/>
            <ac:spMk id="32" creationId="{2633B3B5-CC90-43F0-8714-D31D1F3F0209}"/>
          </ac:spMkLst>
        </pc:spChg>
        <pc:spChg chg="add del">
          <ac:chgData name="Maarit Kuikka" userId="3c2eec9e-8289-45da-9326-c041046c5f63" providerId="ADAL" clId="{FE3E74CE-2487-481B-81FD-AA62D1663291}" dt="2025-08-26T11:58:05.021" v="7912" actId="26606"/>
          <ac:spMkLst>
            <pc:docMk/>
            <pc:sldMk cId="2478901823" sldId="321"/>
            <ac:spMk id="33" creationId="{A8D57A06-A426-446D-B02C-A2DC6B62E45E}"/>
          </ac:spMkLst>
        </pc:spChg>
        <pc:spChg chg="add del">
          <ac:chgData name="Maarit Kuikka" userId="3c2eec9e-8289-45da-9326-c041046c5f63" providerId="ADAL" clId="{FE3E74CE-2487-481B-81FD-AA62D1663291}" dt="2025-08-26T12:24:01.439" v="8427" actId="26606"/>
          <ac:spMkLst>
            <pc:docMk/>
            <pc:sldMk cId="2478901823" sldId="321"/>
            <ac:spMk id="34" creationId="{42A4FC2C-047E-45A5-965D-8E1E3BF09BC6}"/>
          </ac:spMkLst>
        </pc:spChg>
        <pc:spChg chg="add del">
          <ac:chgData name="Maarit Kuikka" userId="3c2eec9e-8289-45da-9326-c041046c5f63" providerId="ADAL" clId="{FE3E74CE-2487-481B-81FD-AA62D1663291}" dt="2025-08-26T12:23:48.668" v="8422" actId="26606"/>
          <ac:spMkLst>
            <pc:docMk/>
            <pc:sldMk cId="2478901823" sldId="321"/>
            <ac:spMk id="39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2:23:48.668" v="8422" actId="26606"/>
          <ac:spMkLst>
            <pc:docMk/>
            <pc:sldMk cId="2478901823" sldId="321"/>
            <ac:spMk id="41" creationId="{E2384209-CB15-4CDF-9D31-C44FD9A3F20D}"/>
          </ac:spMkLst>
        </pc:spChg>
        <pc:spChg chg="add del">
          <ac:chgData name="Maarit Kuikka" userId="3c2eec9e-8289-45da-9326-c041046c5f63" providerId="ADAL" clId="{FE3E74CE-2487-481B-81FD-AA62D1663291}" dt="2025-08-26T12:23:48.668" v="8422" actId="26606"/>
          <ac:spMkLst>
            <pc:docMk/>
            <pc:sldMk cId="2478901823" sldId="321"/>
            <ac:spMk id="43" creationId="{2633B3B5-CC90-43F0-8714-D31D1F3F0209}"/>
          </ac:spMkLst>
        </pc:spChg>
        <pc:spChg chg="add del">
          <ac:chgData name="Maarit Kuikka" userId="3c2eec9e-8289-45da-9326-c041046c5f63" providerId="ADAL" clId="{FE3E74CE-2487-481B-81FD-AA62D1663291}" dt="2025-08-26T12:23:48.668" v="8422" actId="26606"/>
          <ac:spMkLst>
            <pc:docMk/>
            <pc:sldMk cId="2478901823" sldId="321"/>
            <ac:spMk id="45" creationId="{A8D57A06-A426-446D-B02C-A2DC6B62E45E}"/>
          </ac:spMkLst>
        </pc:spChg>
        <pc:spChg chg="add del">
          <ac:chgData name="Maarit Kuikka" userId="3c2eec9e-8289-45da-9326-c041046c5f63" providerId="ADAL" clId="{FE3E74CE-2487-481B-81FD-AA62D1663291}" dt="2025-08-26T12:23:57.756" v="8424" actId="26606"/>
          <ac:spMkLst>
            <pc:docMk/>
            <pc:sldMk cId="2478901823" sldId="321"/>
            <ac:spMk id="47" creationId="{C3896A03-3945-419A-B66B-4EE266EDD152}"/>
          </ac:spMkLst>
        </pc:spChg>
        <pc:spChg chg="add del">
          <ac:chgData name="Maarit Kuikka" userId="3c2eec9e-8289-45da-9326-c041046c5f63" providerId="ADAL" clId="{FE3E74CE-2487-481B-81FD-AA62D1663291}" dt="2025-08-26T12:24:01.439" v="8426" actId="26606"/>
          <ac:spMkLst>
            <pc:docMk/>
            <pc:sldMk cId="2478901823" sldId="321"/>
            <ac:spMk id="49" creationId="{AB8C311F-7253-4AED-9701-7FC0708C41C7}"/>
          </ac:spMkLst>
        </pc:spChg>
        <pc:spChg chg="add del">
          <ac:chgData name="Maarit Kuikka" userId="3c2eec9e-8289-45da-9326-c041046c5f63" providerId="ADAL" clId="{FE3E74CE-2487-481B-81FD-AA62D1663291}" dt="2025-08-26T12:24:01.439" v="8426" actId="26606"/>
          <ac:spMkLst>
            <pc:docMk/>
            <pc:sldMk cId="2478901823" sldId="321"/>
            <ac:spMk id="50" creationId="{FD073016-B734-483B-8953-5BADEE145112}"/>
          </ac:spMkLst>
        </pc:spChg>
        <pc:spChg chg="add del">
          <ac:chgData name="Maarit Kuikka" userId="3c2eec9e-8289-45da-9326-c041046c5f63" providerId="ADAL" clId="{FE3E74CE-2487-481B-81FD-AA62D1663291}" dt="2025-08-26T12:24:01.439" v="8426" actId="26606"/>
          <ac:spMkLst>
            <pc:docMk/>
            <pc:sldMk cId="2478901823" sldId="321"/>
            <ac:spMk id="51" creationId="{90A7EAB6-59D3-4325-8DE6-E0CA4009CE53}"/>
          </ac:spMkLst>
        </pc:spChg>
        <pc:spChg chg="add del">
          <ac:chgData name="Maarit Kuikka" userId="3c2eec9e-8289-45da-9326-c041046c5f63" providerId="ADAL" clId="{FE3E74CE-2487-481B-81FD-AA62D1663291}" dt="2025-08-26T12:24:01.439" v="8426" actId="26606"/>
          <ac:spMkLst>
            <pc:docMk/>
            <pc:sldMk cId="2478901823" sldId="321"/>
            <ac:spMk id="52" creationId="{A8D57A06-A426-446D-B02C-A2DC6B62E45E}"/>
          </ac:spMkLst>
        </pc:spChg>
        <pc:spChg chg="add">
          <ac:chgData name="Maarit Kuikka" userId="3c2eec9e-8289-45da-9326-c041046c5f63" providerId="ADAL" clId="{FE3E74CE-2487-481B-81FD-AA62D1663291}" dt="2025-08-26T12:24:01.439" v="8427" actId="26606"/>
          <ac:spMkLst>
            <pc:docMk/>
            <pc:sldMk cId="2478901823" sldId="321"/>
            <ac:spMk id="54" creationId="{AB8C311F-7253-4AED-9701-7FC0708C41C7}"/>
          </ac:spMkLst>
        </pc:spChg>
        <pc:spChg chg="add">
          <ac:chgData name="Maarit Kuikka" userId="3c2eec9e-8289-45da-9326-c041046c5f63" providerId="ADAL" clId="{FE3E74CE-2487-481B-81FD-AA62D1663291}" dt="2025-08-26T12:24:01.439" v="8427" actId="26606"/>
          <ac:spMkLst>
            <pc:docMk/>
            <pc:sldMk cId="2478901823" sldId="321"/>
            <ac:spMk id="55" creationId="{E2384209-CB15-4CDF-9D31-C44FD9A3F20D}"/>
          </ac:spMkLst>
        </pc:spChg>
        <pc:spChg chg="add">
          <ac:chgData name="Maarit Kuikka" userId="3c2eec9e-8289-45da-9326-c041046c5f63" providerId="ADAL" clId="{FE3E74CE-2487-481B-81FD-AA62D1663291}" dt="2025-08-26T12:24:01.439" v="8427" actId="26606"/>
          <ac:spMkLst>
            <pc:docMk/>
            <pc:sldMk cId="2478901823" sldId="321"/>
            <ac:spMk id="56" creationId="{2633B3B5-CC90-43F0-8714-D31D1F3F0209}"/>
          </ac:spMkLst>
        </pc:spChg>
        <pc:spChg chg="add">
          <ac:chgData name="Maarit Kuikka" userId="3c2eec9e-8289-45da-9326-c041046c5f63" providerId="ADAL" clId="{FE3E74CE-2487-481B-81FD-AA62D1663291}" dt="2025-08-26T12:24:01.439" v="8427" actId="26606"/>
          <ac:spMkLst>
            <pc:docMk/>
            <pc:sldMk cId="2478901823" sldId="321"/>
            <ac:spMk id="57" creationId="{A8D57A06-A426-446D-B02C-A2DC6B62E45E}"/>
          </ac:spMkLst>
        </pc:spChg>
        <pc:grpChg chg="add del">
          <ac:chgData name="Maarit Kuikka" userId="3c2eec9e-8289-45da-9326-c041046c5f63" providerId="ADAL" clId="{FE3E74CE-2487-481B-81FD-AA62D1663291}" dt="2025-08-26T11:57:33.179" v="7902" actId="26606"/>
          <ac:grpSpMkLst>
            <pc:docMk/>
            <pc:sldMk cId="2478901823" sldId="321"/>
            <ac:grpSpMk id="22" creationId="{DF071BB7-867E-46A9-A7C2-3FCB28CB8FBD}"/>
          </ac:grpSpMkLst>
        </pc:grpChg>
        <pc:picChg chg="add del mod">
          <ac:chgData name="Maarit Kuikka" userId="3c2eec9e-8289-45da-9326-c041046c5f63" providerId="ADAL" clId="{FE3E74CE-2487-481B-81FD-AA62D1663291}" dt="2025-08-26T11:58:15.809" v="7916" actId="478"/>
          <ac:picMkLst>
            <pc:docMk/>
            <pc:sldMk cId="2478901823" sldId="321"/>
            <ac:picMk id="3" creationId="{BA07CF95-413B-E990-EFAE-CBF59F9B7E80}"/>
          </ac:picMkLst>
        </pc:picChg>
        <pc:picChg chg="add mod">
          <ac:chgData name="Maarit Kuikka" userId="3c2eec9e-8289-45da-9326-c041046c5f63" providerId="ADAL" clId="{FE3E74CE-2487-481B-81FD-AA62D1663291}" dt="2025-08-26T12:24:01.439" v="8427" actId="26606"/>
          <ac:picMkLst>
            <pc:docMk/>
            <pc:sldMk cId="2478901823" sldId="321"/>
            <ac:picMk id="5" creationId="{308A5DCF-1439-C231-2327-0BCD12BCF9A7}"/>
          </ac:picMkLst>
        </pc:picChg>
      </pc:sldChg>
      <pc:sldChg chg="addSp delSp modSp new mod setBg">
        <pc:chgData name="Maarit Kuikka" userId="3c2eec9e-8289-45da-9326-c041046c5f63" providerId="ADAL" clId="{FE3E74CE-2487-481B-81FD-AA62D1663291}" dt="2025-08-26T12:18:17.873" v="8364" actId="26606"/>
        <pc:sldMkLst>
          <pc:docMk/>
          <pc:sldMk cId="2702939329" sldId="322"/>
        </pc:sldMkLst>
        <pc:spChg chg="add del">
          <ac:chgData name="Maarit Kuikka" userId="3c2eec9e-8289-45da-9326-c041046c5f63" providerId="ADAL" clId="{FE3E74CE-2487-481B-81FD-AA62D1663291}" dt="2025-08-26T12:18:17.873" v="8364" actId="26606"/>
          <ac:spMkLst>
            <pc:docMk/>
            <pc:sldMk cId="2702939329" sldId="322"/>
            <ac:spMk id="8" creationId="{42A4FC2C-047E-45A5-965D-8E1E3BF09BC6}"/>
          </ac:spMkLst>
        </pc:spChg>
        <pc:spChg chg="add">
          <ac:chgData name="Maarit Kuikka" userId="3c2eec9e-8289-45da-9326-c041046c5f63" providerId="ADAL" clId="{FE3E74CE-2487-481B-81FD-AA62D1663291}" dt="2025-08-26T12:18:17.873" v="8364" actId="26606"/>
          <ac:spMkLst>
            <pc:docMk/>
            <pc:sldMk cId="2702939329" sldId="322"/>
            <ac:spMk id="13" creationId="{AB8C311F-7253-4AED-9701-7FC0708C41C7}"/>
          </ac:spMkLst>
        </pc:spChg>
        <pc:spChg chg="add">
          <ac:chgData name="Maarit Kuikka" userId="3c2eec9e-8289-45da-9326-c041046c5f63" providerId="ADAL" clId="{FE3E74CE-2487-481B-81FD-AA62D1663291}" dt="2025-08-26T12:18:17.873" v="8364" actId="26606"/>
          <ac:spMkLst>
            <pc:docMk/>
            <pc:sldMk cId="2702939329" sldId="322"/>
            <ac:spMk id="15" creationId="{E2384209-CB15-4CDF-9D31-C44FD9A3F20D}"/>
          </ac:spMkLst>
        </pc:spChg>
        <pc:spChg chg="add">
          <ac:chgData name="Maarit Kuikka" userId="3c2eec9e-8289-45da-9326-c041046c5f63" providerId="ADAL" clId="{FE3E74CE-2487-481B-81FD-AA62D1663291}" dt="2025-08-26T12:18:17.873" v="8364" actId="26606"/>
          <ac:spMkLst>
            <pc:docMk/>
            <pc:sldMk cId="2702939329" sldId="322"/>
            <ac:spMk id="17" creationId="{2633B3B5-CC90-43F0-8714-D31D1F3F0209}"/>
          </ac:spMkLst>
        </pc:spChg>
        <pc:spChg chg="add">
          <ac:chgData name="Maarit Kuikka" userId="3c2eec9e-8289-45da-9326-c041046c5f63" providerId="ADAL" clId="{FE3E74CE-2487-481B-81FD-AA62D1663291}" dt="2025-08-26T12:18:17.873" v="8364" actId="26606"/>
          <ac:spMkLst>
            <pc:docMk/>
            <pc:sldMk cId="2702939329" sldId="322"/>
            <ac:spMk id="19" creationId="{A8D57A06-A426-446D-B02C-A2DC6B62E45E}"/>
          </ac:spMkLst>
        </pc:spChg>
        <pc:picChg chg="add mod">
          <ac:chgData name="Maarit Kuikka" userId="3c2eec9e-8289-45da-9326-c041046c5f63" providerId="ADAL" clId="{FE3E74CE-2487-481B-81FD-AA62D1663291}" dt="2025-08-26T12:18:17.873" v="8364" actId="26606"/>
          <ac:picMkLst>
            <pc:docMk/>
            <pc:sldMk cId="2702939329" sldId="322"/>
            <ac:picMk id="3" creationId="{03B3024C-F4AC-DBC8-E60F-EFC7A145EC22}"/>
          </ac:picMkLst>
        </pc:picChg>
      </pc:sldChg>
      <pc:sldChg chg="modSp add mod">
        <pc:chgData name="Maarit Kuikka" userId="3c2eec9e-8289-45da-9326-c041046c5f63" providerId="ADAL" clId="{FE3E74CE-2487-481B-81FD-AA62D1663291}" dt="2025-08-27T11:15:17.409" v="9050" actId="20577"/>
        <pc:sldMkLst>
          <pc:docMk/>
          <pc:sldMk cId="4140891279" sldId="323"/>
        </pc:sldMkLst>
        <pc:spChg chg="mod">
          <ac:chgData name="Maarit Kuikka" userId="3c2eec9e-8289-45da-9326-c041046c5f63" providerId="ADAL" clId="{FE3E74CE-2487-481B-81FD-AA62D1663291}" dt="2025-08-27T11:15:17.409" v="9050" actId="20577"/>
          <ac:spMkLst>
            <pc:docMk/>
            <pc:sldMk cId="4140891279" sldId="323"/>
            <ac:spMk id="3" creationId="{FF74559B-B7E6-0A5B-41DA-B8EA72652EFC}"/>
          </ac:spMkLst>
        </pc:spChg>
      </pc:sldChg>
      <pc:sldChg chg="addSp modSp new mod setBg">
        <pc:chgData name="Maarit Kuikka" userId="3c2eec9e-8289-45da-9326-c041046c5f63" providerId="ADAL" clId="{FE3E74CE-2487-481B-81FD-AA62D1663291}" dt="2025-08-27T11:16:58.548" v="9053" actId="26606"/>
        <pc:sldMkLst>
          <pc:docMk/>
          <pc:sldMk cId="745202515" sldId="324"/>
        </pc:sldMkLst>
        <pc:spChg chg="add">
          <ac:chgData name="Maarit Kuikka" userId="3c2eec9e-8289-45da-9326-c041046c5f63" providerId="ADAL" clId="{FE3E74CE-2487-481B-81FD-AA62D1663291}" dt="2025-08-27T11:16:58.548" v="9053" actId="26606"/>
          <ac:spMkLst>
            <pc:docMk/>
            <pc:sldMk cId="745202515" sldId="324"/>
            <ac:spMk id="8" creationId="{AB8C311F-7253-4AED-9701-7FC0708C41C7}"/>
          </ac:spMkLst>
        </pc:spChg>
        <pc:spChg chg="add">
          <ac:chgData name="Maarit Kuikka" userId="3c2eec9e-8289-45da-9326-c041046c5f63" providerId="ADAL" clId="{FE3E74CE-2487-481B-81FD-AA62D1663291}" dt="2025-08-27T11:16:58.548" v="9053" actId="26606"/>
          <ac:spMkLst>
            <pc:docMk/>
            <pc:sldMk cId="745202515" sldId="324"/>
            <ac:spMk id="10" creationId="{E2384209-CB15-4CDF-9D31-C44FD9A3F20D}"/>
          </ac:spMkLst>
        </pc:spChg>
        <pc:spChg chg="add">
          <ac:chgData name="Maarit Kuikka" userId="3c2eec9e-8289-45da-9326-c041046c5f63" providerId="ADAL" clId="{FE3E74CE-2487-481B-81FD-AA62D1663291}" dt="2025-08-27T11:16:58.548" v="9053" actId="26606"/>
          <ac:spMkLst>
            <pc:docMk/>
            <pc:sldMk cId="745202515" sldId="324"/>
            <ac:spMk id="12" creationId="{2633B3B5-CC90-43F0-8714-D31D1F3F0209}"/>
          </ac:spMkLst>
        </pc:spChg>
        <pc:spChg chg="add">
          <ac:chgData name="Maarit Kuikka" userId="3c2eec9e-8289-45da-9326-c041046c5f63" providerId="ADAL" clId="{FE3E74CE-2487-481B-81FD-AA62D1663291}" dt="2025-08-27T11:16:58.548" v="9053" actId="26606"/>
          <ac:spMkLst>
            <pc:docMk/>
            <pc:sldMk cId="745202515" sldId="324"/>
            <ac:spMk id="14" creationId="{A8D57A06-A426-446D-B02C-A2DC6B62E45E}"/>
          </ac:spMkLst>
        </pc:spChg>
        <pc:picChg chg="add mod">
          <ac:chgData name="Maarit Kuikka" userId="3c2eec9e-8289-45da-9326-c041046c5f63" providerId="ADAL" clId="{FE3E74CE-2487-481B-81FD-AA62D1663291}" dt="2025-08-27T11:16:58.548" v="9053" actId="26606"/>
          <ac:picMkLst>
            <pc:docMk/>
            <pc:sldMk cId="745202515" sldId="324"/>
            <ac:picMk id="3" creationId="{F388AF58-ACC5-50E0-C5F5-10DE61A05F7A}"/>
          </ac:picMkLst>
        </pc:picChg>
      </pc:sldChg>
      <pc:sldChg chg="modSp add mod ord">
        <pc:chgData name="Maarit Kuikka" userId="3c2eec9e-8289-45da-9326-c041046c5f63" providerId="ADAL" clId="{FE3E74CE-2487-481B-81FD-AA62D1663291}" dt="2025-08-27T11:19:49.047" v="9284" actId="20577"/>
        <pc:sldMkLst>
          <pc:docMk/>
          <pc:sldMk cId="333131425" sldId="325"/>
        </pc:sldMkLst>
        <pc:spChg chg="mod">
          <ac:chgData name="Maarit Kuikka" userId="3c2eec9e-8289-45da-9326-c041046c5f63" providerId="ADAL" clId="{FE3E74CE-2487-481B-81FD-AA62D1663291}" dt="2025-08-27T11:17:18.147" v="9075" actId="20577"/>
          <ac:spMkLst>
            <pc:docMk/>
            <pc:sldMk cId="333131425" sldId="325"/>
            <ac:spMk id="2" creationId="{553FCC19-96C5-C879-A310-FFD5002F17A8}"/>
          </ac:spMkLst>
        </pc:spChg>
        <pc:spChg chg="mod">
          <ac:chgData name="Maarit Kuikka" userId="3c2eec9e-8289-45da-9326-c041046c5f63" providerId="ADAL" clId="{FE3E74CE-2487-481B-81FD-AA62D1663291}" dt="2025-08-27T11:19:49.047" v="9284" actId="20577"/>
          <ac:spMkLst>
            <pc:docMk/>
            <pc:sldMk cId="333131425" sldId="325"/>
            <ac:spMk id="3" creationId="{FBCE5CB9-94F8-0AEA-ABDA-7CDB7B6D0C0E}"/>
          </ac:spMkLst>
        </pc:spChg>
      </pc:sldChg>
      <pc:sldChg chg="del">
        <pc:chgData name="Maarit Kuikka" userId="3c2eec9e-8289-45da-9326-c041046c5f63" providerId="ADAL" clId="{FE3E74CE-2487-481B-81FD-AA62D1663291}" dt="2025-08-25T10:45:17.988" v="102" actId="47"/>
        <pc:sldMkLst>
          <pc:docMk/>
          <pc:sldMk cId="4022255618" sldId="458"/>
        </pc:sldMkLst>
      </pc:sldChg>
      <pc:sldChg chg="del">
        <pc:chgData name="Maarit Kuikka" userId="3c2eec9e-8289-45da-9326-c041046c5f63" providerId="ADAL" clId="{FE3E74CE-2487-481B-81FD-AA62D1663291}" dt="2025-08-25T10:45:18.287" v="103" actId="47"/>
        <pc:sldMkLst>
          <pc:docMk/>
          <pc:sldMk cId="3696080759" sldId="482"/>
        </pc:sldMkLst>
      </pc:sldChg>
      <pc:sldChg chg="del">
        <pc:chgData name="Maarit Kuikka" userId="3c2eec9e-8289-45da-9326-c041046c5f63" providerId="ADAL" clId="{FE3E74CE-2487-481B-81FD-AA62D1663291}" dt="2025-08-25T10:45:21.651" v="109" actId="47"/>
        <pc:sldMkLst>
          <pc:docMk/>
          <pc:sldMk cId="891931487" sldId="4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7A1DC-F96A-473F-9577-D241BC53B683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9102E-CE6F-4E0C-AF78-2181A1C2B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05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AEB11-9DC8-9197-20EA-5AA934AD1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911B71-C7DC-9D60-200B-4A22351CF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2D6CE9-3373-9E97-F416-2D31B5A4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7281C9-7004-41D7-2738-C017327B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C681B9-960F-D537-DE8B-36B4899C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66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99A69-AE42-D46D-3710-4E25FAF7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60949D6-89D2-4424-CB41-8265078F9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FCF0D3-464F-846B-8B17-9AF5E5B0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C1BD7C-2940-0486-6500-2846CE7E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0A5893-91AD-08B9-3305-C6B34B23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79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3B16F5E-4960-2E85-8158-12C877AD6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34FCBA-811E-7FB8-FD26-BD24E865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195BE3-0391-980F-3BCB-06FF08C2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BE2E7B-C1FD-85FF-0344-D4D9E622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603A23-FCF9-ACB1-9996-250991C1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26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6DF215-F74F-4793-894F-BD2D5CAD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B405E8-BB6E-9029-662B-8B564230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CB8DF1-8011-3BBA-30AF-D694743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22F75C-BE64-BB42-5240-59AA865E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08E093-E5B1-9A60-6D37-181DE4DF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37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86B94-6501-B80B-A6B0-55E1D44E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2991B2-B8B2-BA6C-FB23-3B28555B8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77F540-2AA3-8106-06F6-348A0E3F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DE739A-281C-8209-64DF-B23A1F17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F36993-DA9B-8277-BCAC-B85B6F51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70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4895CE-339C-9104-0E73-3C4A2060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598A67-2D94-BDF6-657C-B476CEE4F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317BE6-B5E1-EEBE-26B2-91553B5EE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023909-BCB5-F0CC-D830-CACA886E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73C8D6-E70F-3F4D-2837-0053F5D3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3F8BFC-A147-B30F-40D8-A9F47612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08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A7F70-8179-B6BD-E553-753C233E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B131AD-5D7F-2E54-4DE1-7F191A38D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53123C-9A49-4AF4-DF28-EAFF7B56D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AF995D6-16E9-A752-484C-911D10368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18ED3D-DFFD-25AC-EE9C-F1E6EAA19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C1A23FB-B045-4277-88F9-8199DDB8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3DB3321-A40B-CFFC-41CB-9A1FD04F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2545834-4D3F-70EB-E9D7-83F6829B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05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D56A-7DA2-64BA-829C-4D1C064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389CD3-B124-3472-8339-5762B7E6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06333E-32E8-CF8F-0204-0556C765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CDF8CC-770F-DE20-2E66-A61852ED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1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4D0ED8E-0E12-E022-435E-2DF8CBB9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7E62C3E-9092-08D5-5C29-71372A98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2B8BA0B-8C24-4425-F425-FCB725E9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78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084480-60B7-0345-F883-BE6C7FF6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6E1958-9C60-BAB6-1DE1-8B2A5C073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9A80AC-6179-1DE9-C189-77C5380B1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138119-9D5E-358E-0EA2-2132AC59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538238-BADC-05B9-9240-E88F7AAB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AF09CE-4100-5767-68ED-F0F18366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02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99C262-96CD-B8D2-DE5C-66779F5D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90F55E8-E54C-2169-67ED-79F6172A4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8E953F-B7A4-E3A7-EB1A-2EB09BEE0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640476C-730F-1CC4-6D96-4C704331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FFC61B-BB7F-6435-4539-B2779D5F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576234A-1FFB-6631-0FFA-8B77A96C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90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CEB35A1-AB6A-E83A-E69F-D3DF1A86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A8B942-2E4F-1D88-C3C6-210C4CCF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261946-54CF-0215-B5FB-B7E1AC006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5F52-DBA9-4378-B05A-8DA90FF7A8FB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733B27-AEBF-DE08-8087-0B2D04FC6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1C167F-002C-9428-BFDB-B1741DBB5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C1376-2491-4C53-991F-3EE81AB4EC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3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ABBD64B-E7CC-9F80-FCF4-AEB050BF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4038037"/>
            <a:ext cx="5107366" cy="2087424"/>
          </a:xfrm>
          <a:noFill/>
        </p:spPr>
        <p:txBody>
          <a:bodyPr anchor="t">
            <a:normAutofit/>
          </a:bodyPr>
          <a:lstStyle/>
          <a:p>
            <a:pPr algn="l"/>
            <a:br>
              <a:rPr lang="fi-FI" sz="4800" b="1" i="1" kern="100">
                <a:solidFill>
                  <a:schemeClr val="bg1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800" b="1" i="1">
              <a:solidFill>
                <a:schemeClr val="bg1"/>
              </a:solidFill>
              <a:latin typeface="Arial 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858057F-9451-6EFC-3B24-00516A479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5587" y="3766740"/>
            <a:ext cx="6440282" cy="2308241"/>
          </a:xfrm>
          <a:noFill/>
        </p:spPr>
        <p:txBody>
          <a:bodyPr anchor="t">
            <a:noAutofit/>
          </a:bodyPr>
          <a:lstStyle/>
          <a:p>
            <a:r>
              <a:rPr lang="fi-FI" sz="3600" b="1" i="1" dirty="0">
                <a:solidFill>
                  <a:schemeClr val="bg1"/>
                </a:solidFill>
              </a:rPr>
              <a:t>Huomisen kynnyksellä 2025</a:t>
            </a:r>
          </a:p>
          <a:p>
            <a:endParaRPr lang="fi-FI" sz="3600" i="1" dirty="0">
              <a:solidFill>
                <a:schemeClr val="bg1"/>
              </a:solidFill>
            </a:endParaRPr>
          </a:p>
          <a:p>
            <a:r>
              <a:rPr lang="fi-FI" sz="3600" i="1" dirty="0">
                <a:solidFill>
                  <a:schemeClr val="bg1"/>
                </a:solidFill>
              </a:rPr>
              <a:t>Kysely 55 – 84 –vuotiaiden tulevaisuudennäkymistä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3270888-FDA5-4DF8-38E2-60D8D517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1003451"/>
            <a:ext cx="10843065" cy="249390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246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93676-7D08-38CB-4386-6C856441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174CE8-0B7E-3DC5-6065-39AC72C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611880" cy="304723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Suhtautuminen ikääntyneitä koskeviin asioihin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52D5F1-2946-19AA-4AD0-D86E26E8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058" y="197643"/>
            <a:ext cx="5793134" cy="4945857"/>
          </a:xfrm>
        </p:spPr>
        <p:txBody>
          <a:bodyPr>
            <a:noAutofit/>
          </a:bodyPr>
          <a:lstStyle/>
          <a:p>
            <a:r>
              <a:rPr lang="fi-FI" sz="2400" dirty="0"/>
              <a:t>59 % mielestä ikääntyneitä kohdellaan toisen luokan kansalaisina.</a:t>
            </a:r>
          </a:p>
          <a:p>
            <a:r>
              <a:rPr lang="fi-FI" sz="2400" dirty="0"/>
              <a:t>73 % uskoo, että yhteiskunnassa on paljon ikään perustuvaa syrjintää.</a:t>
            </a:r>
          </a:p>
          <a:p>
            <a:r>
              <a:rPr lang="fi-FI" sz="2400" dirty="0"/>
              <a:t>82 % torjuu ajatuksen siitä, että eläkeläisten edut otettaisiin päätöksenteossa liian voimakkaasti huomioon.</a:t>
            </a:r>
          </a:p>
          <a:p>
            <a:r>
              <a:rPr lang="fi-FI" sz="2400" dirty="0"/>
              <a:t>74 % on eri mieltä siitä, että ikääntyneisiin suhtauduttaisiin voimavarana eikä kulueränä.</a:t>
            </a:r>
          </a:p>
          <a:p>
            <a:r>
              <a:rPr lang="fi-FI" sz="2400" dirty="0"/>
              <a:t>81 % mielestä eläkeindeksin tulisi suosia pieniä eläkkeitä nykyistä voimakkaammin.</a:t>
            </a:r>
          </a:p>
          <a:p>
            <a:r>
              <a:rPr lang="fi-FI" sz="2400" dirty="0"/>
              <a:t>59 % mielestä eläke- ja hoivamenot ylittävät sen, mihin yhteiskunta on varautunut.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904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6ECB0-17C8-6108-FB6B-5DF084EF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69BB4-E48F-56FB-6ED8-4F490CEF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784600" cy="304723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Suhtautuminen ikääntyneitä koskeviin asioihin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81FF41-F66F-B6D9-DA3B-AB825FDE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173" y="476960"/>
            <a:ext cx="5793134" cy="4945857"/>
          </a:xfrm>
        </p:spPr>
        <p:txBody>
          <a:bodyPr>
            <a:noAutofit/>
          </a:bodyPr>
          <a:lstStyle/>
          <a:p>
            <a:r>
              <a:rPr lang="fi-FI" sz="2400" dirty="0"/>
              <a:t>34 % mielestä eläkejärjestelmä tarjoaa tarpeeksi kattavan tuen eläkeläisille (usko vahvistunut vuodesta 2019).</a:t>
            </a:r>
          </a:p>
          <a:p>
            <a:r>
              <a:rPr lang="fi-FI" sz="2400" dirty="0"/>
              <a:t>76 % mielestä ikääntyneiden hoivapalveluiden laatu on luvattoman heikko.</a:t>
            </a:r>
          </a:p>
          <a:p>
            <a:r>
              <a:rPr lang="fi-FI" sz="2400" dirty="0"/>
              <a:t>93 % mielestä hoivapalveluiden laaturikkomuksiin pitäisi puuttua nykyistä herkemmin.</a:t>
            </a:r>
          </a:p>
          <a:p>
            <a:r>
              <a:rPr lang="fi-FI" sz="2400" dirty="0"/>
              <a:t>44 % uskoo, että digitalisaatio tulee helpottamaan heidän arkeaan – 46 %</a:t>
            </a:r>
            <a:r>
              <a:rPr lang="fi-FI" sz="2400" dirty="0" err="1"/>
              <a:t>lla</a:t>
            </a:r>
            <a:r>
              <a:rPr lang="fi-FI" sz="2400" dirty="0"/>
              <a:t> on päinvastainen näkemys.</a:t>
            </a:r>
          </a:p>
          <a:p>
            <a:r>
              <a:rPr lang="fi-FI" sz="2400" dirty="0"/>
              <a:t>48 % mielestä puheet eläkeläisten puolueesta ovat turhia, koska eläkeläisillä on erilaisia mielipiteitä – 41 % on asiasta aivan eri mieltä.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951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9B59DB0-FF61-9273-9E3D-F2D513EFC2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31"/>
          <a:stretch>
            <a:fillRect/>
          </a:stretch>
        </p:blipFill>
        <p:spPr>
          <a:xfrm>
            <a:off x="1143014" y="643467"/>
            <a:ext cx="99059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1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4A52E-3CF4-975C-A2D8-4D715EC29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461A82-DC75-B045-AACD-0B9AA459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Arviot eläkejärjestelmän tulevaisuudesta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D6CAE61-8328-1616-858D-7C5A50170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889" y="1675227"/>
            <a:ext cx="12617032" cy="54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7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2513E5-9D15-5D3A-A2C8-68DC0E14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06" b="12852"/>
          <a:stretch>
            <a:fillRect/>
          </a:stretch>
        </p:blipFill>
        <p:spPr>
          <a:xfrm>
            <a:off x="457207" y="457200"/>
            <a:ext cx="112775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D95DC-F20F-7F9C-6EC0-841FEC56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A91E6-912B-0C4A-D0BD-DAF63ED9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411071" cy="3047235"/>
          </a:xfrm>
        </p:spPr>
        <p:txBody>
          <a:bodyPr anchor="t">
            <a:noAutofit/>
          </a:bodyPr>
          <a:lstStyle/>
          <a:p>
            <a:r>
              <a:rPr lang="fi-FI" sz="3600" b="1" dirty="0"/>
              <a:t>Kenen toiminnallista ja taloudellista vastuuta iäkkäistä ihmisistä tulisi lisätä?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7C2F7C-94F7-471F-B704-54D8E0E6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1035843"/>
            <a:ext cx="5793134" cy="4945857"/>
          </a:xfrm>
        </p:spPr>
        <p:txBody>
          <a:bodyPr>
            <a:normAutofit/>
          </a:bodyPr>
          <a:lstStyle/>
          <a:p>
            <a:r>
              <a:rPr lang="fi-FI" dirty="0"/>
              <a:t>Kolme neljästä vastaajasta (73%) edellyttää hyvinvointialueiden ottavan lisää vastuuta</a:t>
            </a:r>
          </a:p>
          <a:p>
            <a:r>
              <a:rPr lang="fi-FI" dirty="0"/>
              <a:t>Kuntien vastuuta lisää 59 prosentin mielestä</a:t>
            </a:r>
          </a:p>
          <a:p>
            <a:r>
              <a:rPr lang="fi-FI" dirty="0"/>
              <a:t>Valtion 54 %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Lapset ja muut lähiomaiset 15% </a:t>
            </a:r>
          </a:p>
          <a:p>
            <a:pPr lvl="1"/>
            <a:r>
              <a:rPr lang="fi-FI" dirty="0"/>
              <a:t>Tullut reilusti alas vuodesta 2013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26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3B3024C-F4AC-DBC8-E60F-EFC7A145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39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A9075-26B4-6F2C-2543-C036F3EE2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54BB8-0951-7C18-2A2A-CB6038A0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411071" cy="304723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Suurimmat iäkkäiden ihmisten ongelmat tällä hetkellä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0C8AD-C105-A0E0-FB18-696EC7A3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1035843"/>
            <a:ext cx="5793134" cy="494585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i-FI" dirty="0"/>
              <a:t>Sosiaali- ja terveyspalveluiden heikko saavutettavuus (44%)</a:t>
            </a:r>
          </a:p>
          <a:p>
            <a:pPr marL="514350" indent="-514350">
              <a:buAutoNum type="arabicPeriod"/>
            </a:pPr>
            <a:r>
              <a:rPr lang="fi-FI" dirty="0"/>
              <a:t>Eläkkeiden pienuus (30%)</a:t>
            </a:r>
          </a:p>
          <a:p>
            <a:pPr lvl="1"/>
            <a:r>
              <a:rPr lang="fi-FI" dirty="0"/>
              <a:t>Suuri muutos: aikaisempina tutkimusvuosina 40 – 50 %</a:t>
            </a:r>
          </a:p>
          <a:p>
            <a:pPr marL="514350" indent="-514350">
              <a:buAutoNum type="arabicPeriod"/>
            </a:pPr>
            <a:r>
              <a:rPr lang="fi-FI" dirty="0"/>
              <a:t>Yksinäisyys (30%)</a:t>
            </a:r>
          </a:p>
          <a:p>
            <a:pPr marL="514350" indent="-514350">
              <a:buAutoNum type="arabicPeriod"/>
            </a:pPr>
            <a:r>
              <a:rPr lang="fi-FI" dirty="0"/>
              <a:t>Sote-palveluiden riittämättömyys (29%)</a:t>
            </a:r>
          </a:p>
          <a:p>
            <a:pPr marL="514350" indent="-514350">
              <a:buAutoNum type="arabicPeriod"/>
            </a:pPr>
            <a:r>
              <a:rPr lang="fi-FI" dirty="0"/>
              <a:t>Ikääntyneiden hoivapalveluiden laatu (26%)</a:t>
            </a:r>
          </a:p>
          <a:p>
            <a:pPr marL="514350" indent="-514350">
              <a:buAutoNum type="arabicPeriod"/>
            </a:pPr>
            <a:r>
              <a:rPr lang="fi-FI" dirty="0"/>
              <a:t>Taloudelliset vaikeudet (24%)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209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A3AFA5-04E8-1B32-5EA4-9FA196244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2E70C2-438C-D85C-2A78-BC296F73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411071" cy="3047235"/>
          </a:xfrm>
        </p:spPr>
        <p:txBody>
          <a:bodyPr anchor="t">
            <a:noAutofit/>
          </a:bodyPr>
          <a:lstStyle/>
          <a:p>
            <a:r>
              <a:rPr lang="fi-FI" sz="3600" b="1" dirty="0"/>
              <a:t>Suurimmat iäkkäiden ihmisten ongelmat kymmenen vuoden kuluttua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1449-0EA8-A114-4236-578330E5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1035843"/>
            <a:ext cx="5793134" cy="494585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dirty="0"/>
              <a:t>Sosiaali- ja terveyspalveluiden riittämättömyys (33%)</a:t>
            </a:r>
          </a:p>
          <a:p>
            <a:pPr marL="514350" indent="-514350">
              <a:buAutoNum type="arabicPeriod"/>
            </a:pPr>
            <a:r>
              <a:rPr lang="fi-FI" dirty="0"/>
              <a:t>Sote-palveluiden heikko saavutettavuus (30%)</a:t>
            </a:r>
          </a:p>
          <a:p>
            <a:pPr marL="514350" indent="-514350">
              <a:buAutoNum type="arabicPeriod"/>
            </a:pPr>
            <a:r>
              <a:rPr lang="fi-FI" dirty="0"/>
              <a:t>Ikääntyneiden hoivapalveluiden laatu (29%)</a:t>
            </a:r>
          </a:p>
          <a:p>
            <a:pPr marL="514350" indent="-514350">
              <a:buAutoNum type="arabicPeriod"/>
            </a:pPr>
            <a:r>
              <a:rPr lang="fi-FI" dirty="0"/>
              <a:t>Taloudelliset vaikeudet (23%)</a:t>
            </a:r>
          </a:p>
          <a:p>
            <a:pPr marL="514350" indent="-514350">
              <a:buAutoNum type="arabicPeriod"/>
            </a:pPr>
            <a:r>
              <a:rPr lang="fi-FI" dirty="0"/>
              <a:t>Eläkkeiden pienuus (22%)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35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94761-EE27-2377-C35D-DE2D2B365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9AC06E-146F-A9BD-62FA-C3083CB3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Ikääntymisen pelot ja huolestuttavat asiat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95639B5A-7330-9DF3-30F7-B5FCF0931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650" y="640080"/>
            <a:ext cx="711590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8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17954F-301B-6390-4115-3ABCC460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84"/>
            <a:ext cx="3411071" cy="5012342"/>
          </a:xfrm>
        </p:spPr>
        <p:txBody>
          <a:bodyPr anchor="ctr">
            <a:normAutofit/>
          </a:bodyPr>
          <a:lstStyle/>
          <a:p>
            <a:r>
              <a:rPr lang="fi-FI" sz="3600" b="1" dirty="0"/>
              <a:t>Huomisen kynnyksellä -tutkimus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EDAB98-0FCB-3673-0B48-2D093807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874365"/>
            <a:ext cx="5793134" cy="5353715"/>
          </a:xfrm>
        </p:spPr>
        <p:txBody>
          <a:bodyPr anchor="ctr">
            <a:noAutofit/>
          </a:bodyPr>
          <a:lstStyle/>
          <a:p>
            <a:r>
              <a:rPr lang="fi-FI" dirty="0"/>
              <a:t>Tutkimus toteutetaan seitsemättä kertaa (joka kolmen vuoden välein)</a:t>
            </a:r>
          </a:p>
          <a:p>
            <a:r>
              <a:rPr lang="fi-FI" dirty="0"/>
              <a:t>Vastausprosentti 35 %</a:t>
            </a:r>
          </a:p>
          <a:p>
            <a:r>
              <a:rPr lang="fi-FI" dirty="0"/>
              <a:t>Tutkimuksen toteuttaja </a:t>
            </a:r>
            <a:r>
              <a:rPr lang="fi-FI" dirty="0" err="1"/>
              <a:t>Verian</a:t>
            </a:r>
            <a:r>
              <a:rPr lang="fi-FI" dirty="0"/>
              <a:t> (ent. </a:t>
            </a:r>
            <a:r>
              <a:rPr lang="fi-FI" dirty="0" err="1"/>
              <a:t>Kantar</a:t>
            </a:r>
            <a:r>
              <a:rPr lang="fi-FI" dirty="0"/>
              <a:t> Public)</a:t>
            </a:r>
          </a:p>
          <a:p>
            <a:r>
              <a:rPr lang="fi-FI" dirty="0"/>
              <a:t>Selvitys suomalaisten 55 – 84 –vuotiaiden käsityksistä ikääntyvien ja iäkkäiden ihmisten ongelmista maassamme. Lisäksi on tarkasteltu vastaajien suhtautumista eläkeläisjärjestöihin, eläkejärjestelmään ja luottamusta siihen vaikuttaviin tahoihin.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626842FA-90AD-EEBD-ABE0-E9EF9A5D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621AD8-9B7B-4C37-1CB2-16C6A6AA7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46A872-CF51-D0BD-D9F3-500F32EEB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6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744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9BBF3-C926-7E99-F59A-04BC5AF1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125AAF-74E8-67E1-FBE2-06EC474B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411071" cy="3047235"/>
          </a:xfrm>
        </p:spPr>
        <p:txBody>
          <a:bodyPr anchor="t">
            <a:normAutofit/>
          </a:bodyPr>
          <a:lstStyle/>
          <a:p>
            <a:r>
              <a:rPr lang="fi-FI" sz="3200" b="1"/>
              <a:t>Halukkuus toteuttaa erilaisia asioita loppuelämän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ACCF96-BF43-1316-C38A-BE395EA8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0"/>
            <a:ext cx="5793134" cy="6737717"/>
          </a:xfrm>
        </p:spPr>
        <p:txBody>
          <a:bodyPr>
            <a:noAutofit/>
          </a:bodyPr>
          <a:lstStyle/>
          <a:p>
            <a:r>
              <a:rPr lang="fi-FI" sz="2400" dirty="0"/>
              <a:t>20 kysytystä asiasta seuraavat neljä korostuivat voimakkaasti: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Pitää tiiviisti yhteyttä läheisiin tai ystäviin 87%</a:t>
            </a:r>
          </a:p>
          <a:p>
            <a:pPr lvl="2"/>
            <a:r>
              <a:rPr lang="fi-FI" sz="2200" dirty="0"/>
              <a:t>Lievää kasvua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Harrastaa aktiivisesti liikuntaa 78%</a:t>
            </a:r>
          </a:p>
          <a:p>
            <a:pPr lvl="2"/>
            <a:r>
              <a:rPr lang="fi-FI" sz="2200" dirty="0"/>
              <a:t>Lievää kasvua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Auttaa lähiomaisia/läheisiä arjen askareissa 69%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Avustaa perillisiä ja lähiomaisia antamalla taloudellista tukea 52%</a:t>
            </a:r>
          </a:p>
          <a:p>
            <a:r>
              <a:rPr lang="fi-FI" sz="2400" dirty="0"/>
              <a:t>Lisäksi mm.</a:t>
            </a:r>
          </a:p>
          <a:p>
            <a:pPr lvl="1"/>
            <a:r>
              <a:rPr lang="fi-FI" dirty="0"/>
              <a:t>Vapaaehtois- tai hyväntekeväisyystyön tekeminen 34 %</a:t>
            </a:r>
          </a:p>
          <a:p>
            <a:pPr lvl="1"/>
            <a:r>
              <a:rPr lang="fi-FI" dirty="0"/>
              <a:t>Osallistuminen eläkeläisjärjestöjen toimintaan 16 %</a:t>
            </a:r>
          </a:p>
          <a:p>
            <a:pPr lvl="2"/>
            <a:r>
              <a:rPr lang="fi-FI" sz="2200" dirty="0"/>
              <a:t>Vähentynyt</a:t>
            </a:r>
          </a:p>
          <a:p>
            <a:pPr lvl="1"/>
            <a:r>
              <a:rPr lang="fi-FI" dirty="0"/>
              <a:t>Halu puhua suu puhtaaksi 23%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434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EC24-1569-B9D9-4145-5B63FBAF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C86DA-BBB0-0234-CBE5-EB3E574E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/>
              <a:t>Tyytyväisyys ja onnellisuus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C9FFB3-1CA8-FC3E-D31F-899EE08A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2200" dirty="0"/>
              <a:t>Valtaosa vastaajista 87 % kokee olevansa enemmän tai vähemmän tyytyväinen elämäänsä (asteikolla 1 – 10)</a:t>
            </a:r>
          </a:p>
          <a:p>
            <a:pPr marL="0" indent="0">
              <a:buNone/>
            </a:pPr>
            <a:r>
              <a:rPr lang="fi-FI" sz="2200" dirty="0"/>
              <a:t>						55-84 v		Koko väestö</a:t>
            </a:r>
          </a:p>
          <a:p>
            <a:pPr lvl="1"/>
            <a:r>
              <a:rPr lang="fi-FI" sz="2200" dirty="0"/>
              <a:t>Tyytyväisyys omaan elämään yleensä	8,13		7,23</a:t>
            </a:r>
          </a:p>
          <a:p>
            <a:pPr lvl="1"/>
            <a:r>
              <a:rPr lang="fi-FI" sz="2200" dirty="0"/>
              <a:t>Tyytyväisyys 10 vuoden kuluttua		7,59		7,34</a:t>
            </a:r>
          </a:p>
          <a:p>
            <a:pPr lvl="1"/>
            <a:r>
              <a:rPr lang="fi-FI" sz="2200" dirty="0"/>
              <a:t>Kuinka paljon voi vaikuttaa omaan		7,57		7,23</a:t>
            </a:r>
          </a:p>
          <a:p>
            <a:pPr marL="457200" lvl="1" indent="0">
              <a:buNone/>
            </a:pPr>
            <a:r>
              <a:rPr lang="fi-FI" sz="2200" dirty="0"/>
              <a:t>	elämäänsä</a:t>
            </a:r>
          </a:p>
          <a:p>
            <a:r>
              <a:rPr lang="fi-FI" sz="2200" dirty="0"/>
              <a:t>Tyytyväisyys alhaisinta siinä, missä määrin 55 – 84 –vuotiaat kokevat tulevansa kuulluiksi yhteiskunnassa (5,55) tai siinä, missä määrin oikeudenmukaisuus heidän mielestään toteutuu (5,9)</a:t>
            </a:r>
          </a:p>
        </p:txBody>
      </p:sp>
    </p:spTree>
    <p:extLst>
      <p:ext uri="{BB962C8B-B14F-4D97-AF65-F5344CB8AC3E}">
        <p14:creationId xmlns:p14="http://schemas.microsoft.com/office/powerpoint/2010/main" val="120541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88FE4-3FD2-BA6D-2CC4-9B344B120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F7DD68-4EAF-E614-277C-A856A6A5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411071" cy="304723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Tyytyväisyys ja onnellisuus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462E76-B3D7-40FF-B109-ACDA15F9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1035843"/>
            <a:ext cx="5793134" cy="4945857"/>
          </a:xfrm>
        </p:spPr>
        <p:txBody>
          <a:bodyPr>
            <a:normAutofit/>
          </a:bodyPr>
          <a:lstStyle/>
          <a:p>
            <a:r>
              <a:rPr lang="fi-FI" dirty="0"/>
              <a:t>Kyky toimia digitaalisesti lisää tyytyväisyyttä ja elämänhallinnan tunnetta.</a:t>
            </a:r>
          </a:p>
          <a:p>
            <a:r>
              <a:rPr lang="fi-FI" dirty="0"/>
              <a:t>Eläkkeellä olevat/eläkeikäiset ovat keskimääräistä tyytyväisempiä omaan elämäänsä.</a:t>
            </a:r>
          </a:p>
          <a:p>
            <a:r>
              <a:rPr lang="fi-FI" dirty="0"/>
              <a:t>Valtaenemmistö pitää itseään suhteellisen onnellisena.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47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08A5DCF-1439-C231-2327-0BCD12BCF9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3" b="6301"/>
          <a:stretch>
            <a:fillRect/>
          </a:stretch>
        </p:blipFill>
        <p:spPr>
          <a:xfrm>
            <a:off x="811806" y="457200"/>
            <a:ext cx="105683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01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54362-C5CA-BEC5-EDAB-B35BB0F46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8444B3-D9C6-2FCB-0592-6C3C7A97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411071" cy="304723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Ikäihmiset älylaitteiden käyttäjinä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3661AE-03E9-E829-899E-B78797B33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1035843"/>
            <a:ext cx="5793134" cy="4945857"/>
          </a:xfrm>
        </p:spPr>
        <p:txBody>
          <a:bodyPr>
            <a:normAutofit/>
          </a:bodyPr>
          <a:lstStyle/>
          <a:p>
            <a:r>
              <a:rPr lang="fi-FI" dirty="0"/>
              <a:t>Älypuhelin</a:t>
            </a:r>
          </a:p>
          <a:p>
            <a:pPr lvl="1"/>
            <a:r>
              <a:rPr lang="fi-FI" dirty="0"/>
              <a:t>98 % omistaa älypuhelimen</a:t>
            </a:r>
          </a:p>
          <a:p>
            <a:pPr lvl="1"/>
            <a:r>
              <a:rPr lang="fi-FI" dirty="0"/>
              <a:t>87 % käyttää päivittäin</a:t>
            </a:r>
          </a:p>
          <a:p>
            <a:r>
              <a:rPr lang="fi-FI" dirty="0"/>
              <a:t>Tietokoneet</a:t>
            </a:r>
          </a:p>
          <a:p>
            <a:pPr lvl="1"/>
            <a:r>
              <a:rPr lang="fi-FI" dirty="0"/>
              <a:t>Kannettava 76 %:lla</a:t>
            </a:r>
          </a:p>
          <a:p>
            <a:pPr lvl="1"/>
            <a:r>
              <a:rPr lang="fi-FI" dirty="0"/>
              <a:t>Tabletti 64 %:lla</a:t>
            </a:r>
          </a:p>
          <a:p>
            <a:pPr lvl="1"/>
            <a:r>
              <a:rPr lang="fi-FI" dirty="0"/>
              <a:t>Pöytätietokone 58 %:lla</a:t>
            </a:r>
          </a:p>
          <a:p>
            <a:r>
              <a:rPr lang="fi-FI" dirty="0"/>
              <a:t>Laitteiden määrä ja käyttö lisääntyneet vuodesta 2019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41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BCC3F-27D6-449D-84A1-918F47432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247DC4-632C-5E7E-AA6D-68B8AF13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411071" cy="304723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Ikäihmiset älylaitteiden käyttäjinä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74559B-B7E6-0A5B-41DA-B8EA72652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6" y="1035843"/>
            <a:ext cx="6005713" cy="4945857"/>
          </a:xfrm>
        </p:spPr>
        <p:txBody>
          <a:bodyPr>
            <a:normAutofit/>
          </a:bodyPr>
          <a:lstStyle/>
          <a:p>
            <a:r>
              <a:rPr lang="fi-FI" dirty="0"/>
              <a:t>Käyttö</a:t>
            </a:r>
          </a:p>
          <a:p>
            <a:pPr lvl="1"/>
            <a:r>
              <a:rPr lang="fi-FI" dirty="0"/>
              <a:t>Pankkiasiointi 89 %</a:t>
            </a:r>
          </a:p>
          <a:p>
            <a:pPr lvl="1"/>
            <a:r>
              <a:rPr lang="fi-FI" dirty="0"/>
              <a:t>Tiedonhankinta 87 %</a:t>
            </a:r>
          </a:p>
          <a:p>
            <a:pPr lvl="1"/>
            <a:r>
              <a:rPr lang="fi-FI" dirty="0"/>
              <a:t>Median seuraaminen 82 %</a:t>
            </a:r>
          </a:p>
          <a:p>
            <a:pPr lvl="1"/>
            <a:r>
              <a:rPr lang="fi-FI" dirty="0"/>
              <a:t>Yhteydenpito ja kirjeenvaihto 76 %</a:t>
            </a:r>
          </a:p>
          <a:p>
            <a:pPr lvl="1"/>
            <a:r>
              <a:rPr lang="fi-FI" dirty="0"/>
              <a:t>Sote-palveluihin liittyvä asiointi 71 %</a:t>
            </a:r>
          </a:p>
          <a:p>
            <a:pPr lvl="1"/>
            <a:r>
              <a:rPr lang="fi-FI" dirty="0"/>
              <a:t>Viranomaisten verkkopalvelut 68 %</a:t>
            </a:r>
          </a:p>
          <a:p>
            <a:pPr lvl="1"/>
            <a:r>
              <a:rPr lang="fi-FI" dirty="0"/>
              <a:t>Matka- tai pääsylippujen ostaminen 57 %</a:t>
            </a:r>
          </a:p>
          <a:p>
            <a:pPr lvl="1"/>
            <a:r>
              <a:rPr lang="fi-FI" dirty="0"/>
              <a:t>Some 50 %</a:t>
            </a:r>
          </a:p>
          <a:p>
            <a:pPr lvl="1"/>
            <a:r>
              <a:rPr lang="fi-FI" dirty="0"/>
              <a:t>Verkkokauppa 45 %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076DA-DDC2-29CD-43B7-8D85F7FBC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ACBD33-756F-E42D-25A3-084F1A073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3CBF74-3DD2-8239-DB02-4923F1D1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891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388AF58-ACC5-50E0-C5F5-10DE61A05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91" b="7754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0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F3719-4101-3489-9F08-071F1F3BC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FCC19-96C5-C879-A310-FFD5002F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411071" cy="304723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Sosiaalinen media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CE5CB9-94F8-0AEA-ABDA-7CDB7B6D0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6" y="1035843"/>
            <a:ext cx="6005713" cy="494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Sosiaalisen median palvelut, </a:t>
            </a:r>
            <a:r>
              <a:rPr lang="fi-FI"/>
              <a:t>viiden kärki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WhatsApp 78 %</a:t>
            </a:r>
          </a:p>
          <a:p>
            <a:pPr marL="514350" indent="-514350">
              <a:buAutoNum type="arabicPeriod"/>
            </a:pPr>
            <a:r>
              <a:rPr lang="fi-FI" dirty="0"/>
              <a:t>Facebook 49 %</a:t>
            </a:r>
          </a:p>
          <a:p>
            <a:pPr marL="514350" indent="-514350">
              <a:buAutoNum type="arabicPeriod"/>
            </a:pPr>
            <a:r>
              <a:rPr lang="fi-FI" dirty="0"/>
              <a:t>YouTube 42 %</a:t>
            </a:r>
          </a:p>
          <a:p>
            <a:pPr marL="514350" indent="-514350">
              <a:buAutoNum type="arabicPeriod"/>
            </a:pPr>
            <a:r>
              <a:rPr lang="fi-FI" dirty="0"/>
              <a:t>Wikipedia 35 %</a:t>
            </a:r>
          </a:p>
          <a:p>
            <a:pPr marL="514350" indent="-514350">
              <a:buAutoNum type="arabicPeriod"/>
            </a:pPr>
            <a:r>
              <a:rPr lang="fi-FI" dirty="0" err="1"/>
              <a:t>Teams</a:t>
            </a:r>
            <a:r>
              <a:rPr lang="fi-FI" dirty="0"/>
              <a:t>, </a:t>
            </a:r>
            <a:r>
              <a:rPr lang="fi-FI" dirty="0" err="1"/>
              <a:t>Zoom</a:t>
            </a:r>
            <a:r>
              <a:rPr lang="fi-FI" dirty="0"/>
              <a:t>, Skype tms. 28 %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/>
              <a:t>Ei mitään edellä mainituista 9 %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1E6E0-079E-2969-2E47-6A4771425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2E5835-2AA9-BCA4-4A7E-7C4B8ECE9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0163F4-6500-B236-D85C-34C802CF0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131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0108E0A-98E8-7FBD-60B3-D54359A3912F}"/>
              </a:ext>
            </a:extLst>
          </p:cNvPr>
          <p:cNvSpPr txBox="1"/>
          <p:nvPr/>
        </p:nvSpPr>
        <p:spPr>
          <a:xfrm>
            <a:off x="638881" y="390525"/>
            <a:ext cx="1090964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KIITOS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CF8AF0D-01D7-0526-3296-C80BFE72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7" y="3413179"/>
            <a:ext cx="10118598" cy="23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065B2-2812-238D-D867-50E4B778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1CC177-4514-A1E2-D7DB-DD0281C5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84"/>
            <a:ext cx="3810000" cy="5012342"/>
          </a:xfrm>
        </p:spPr>
        <p:txBody>
          <a:bodyPr anchor="ctr">
            <a:normAutofit/>
          </a:bodyPr>
          <a:lstStyle/>
          <a:p>
            <a:r>
              <a:rPr lang="fi-FI" sz="3600" b="1" dirty="0"/>
              <a:t>Kokemus eläkeläisjärjestöistä ja kiinnostus osallistua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1C967-7FEF-2D81-E751-E73CE949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874365"/>
            <a:ext cx="5793134" cy="5038065"/>
          </a:xfrm>
        </p:spPr>
        <p:txBody>
          <a:bodyPr anchor="ctr">
            <a:normAutofit fontScale="85000" lnSpcReduction="10000"/>
          </a:bodyPr>
          <a:lstStyle/>
          <a:p>
            <a:r>
              <a:rPr lang="fi-FI" dirty="0"/>
              <a:t>Melkein joka viides (19%) ollut jossakin elämänvaiheessa eläkeläisjärjestön jäsen.</a:t>
            </a:r>
          </a:p>
          <a:p>
            <a:r>
              <a:rPr lang="fi-FI" dirty="0"/>
              <a:t>Joka neljäs (27%) on parhaillaan eläkeläisjärjestön jäsen (eniten kokemuksia ikähaarukassa 75 – 84 –vuotiaat)</a:t>
            </a:r>
          </a:p>
          <a:p>
            <a:r>
              <a:rPr lang="fi-FI" dirty="0"/>
              <a:t>Joka kymmenes vastaajista aikoo varmasti osallistua eläkeläisjärjestön toimintaan tulevaisuudessa, joka viides osallistuu melko varmasti &gt; </a:t>
            </a:r>
            <a:r>
              <a:rPr lang="fi-FI" b="1" dirty="0"/>
              <a:t>kokonaispotentiaali 31%</a:t>
            </a:r>
          </a:p>
          <a:p>
            <a:pPr lvl="1"/>
            <a:r>
              <a:rPr lang="fi-FI" sz="2800" dirty="0"/>
              <a:t>Pidemmällä ajanjaksolla kiinnostus on hiipumaan päin (vuonna 2007 – 2013 kiinnostus yli 40 %)</a:t>
            </a:r>
          </a:p>
          <a:p>
            <a:pPr lvl="1"/>
            <a:r>
              <a:rPr lang="fi-FI" sz="2800" dirty="0"/>
              <a:t>Ruotsinkielisten vastaajien prosentti 49%</a:t>
            </a:r>
          </a:p>
          <a:p>
            <a:pPr lvl="1"/>
            <a:r>
              <a:rPr lang="fi-FI" sz="2800" dirty="0"/>
              <a:t>Paras ikä liittyä 65 – 69 vuotta</a:t>
            </a:r>
          </a:p>
          <a:p>
            <a:endParaRPr lang="fi-FI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842FA-90AD-EEBD-ABE0-E9EF9A5D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21AD8-9B7B-4C37-1CB2-16C6A6AA7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46A872-CF51-D0BD-D9F3-500F32EEB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6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41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DD5E0-94C7-3131-9B1F-CAFEF427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EC463-8938-C1A9-0CCB-9EA76668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84"/>
            <a:ext cx="3794760" cy="5012342"/>
          </a:xfrm>
        </p:spPr>
        <p:txBody>
          <a:bodyPr anchor="ctr">
            <a:normAutofit/>
          </a:bodyPr>
          <a:lstStyle/>
          <a:p>
            <a:r>
              <a:rPr lang="fi-FI" sz="3600" b="1" dirty="0"/>
              <a:t>Suhtautuminen eläkeläisjärjestöihin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A78ABF-E8BE-5CE9-BBB2-DAFFD77E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874365"/>
            <a:ext cx="5793134" cy="5038065"/>
          </a:xfrm>
        </p:spPr>
        <p:txBody>
          <a:bodyPr anchor="ctr">
            <a:noAutofit/>
          </a:bodyPr>
          <a:lstStyle/>
          <a:p>
            <a:r>
              <a:rPr lang="fi-FI" dirty="0"/>
              <a:t>Yleiskuva: eläkeläisjärjestöjen toimintaa arvostava, mutta samalla osittain kriittinen.</a:t>
            </a:r>
          </a:p>
          <a:p>
            <a:r>
              <a:rPr lang="fi-FI" dirty="0"/>
              <a:t>Eläkeläisjärjestöt ovat tarpeellisia myös tulevaisuudessa: 68 % tätä mieltä.</a:t>
            </a:r>
          </a:p>
          <a:p>
            <a:r>
              <a:rPr lang="fi-FI" dirty="0"/>
              <a:t>60% vaatii järjestöiltä nykyistä enemmän aktiivisuutta ja ärhäkkyyttä edunvalvonnassa.</a:t>
            </a:r>
          </a:p>
          <a:p>
            <a:r>
              <a:rPr lang="fi-FI" dirty="0"/>
              <a:t>Kyky ajaa eläkeläisten etuja tulisi olla parempi: 28% kiittää – 30% moittii.</a:t>
            </a:r>
          </a:p>
          <a:p>
            <a:r>
              <a:rPr lang="fi-FI" dirty="0"/>
              <a:t>Puolet pitää eläkeläisjärjestöjä etäisinä ja tuntemattomina &lt;&gt; puolet ei osannut arvioida, millaisia eläkeläisjärjestöt ovat.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842FA-90AD-EEBD-ABE0-E9EF9A5D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21AD8-9B7B-4C37-1CB2-16C6A6AA7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46A872-CF51-D0BD-D9F3-500F32EEB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6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325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5F9D8D-FB25-879C-640B-0CFCD2AAF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A4AD1-F8E0-BB04-DC4A-EB888FDB5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874365"/>
            <a:ext cx="5793134" cy="5038065"/>
          </a:xfrm>
        </p:spPr>
        <p:txBody>
          <a:bodyPr anchor="ctr">
            <a:normAutofit/>
          </a:bodyPr>
          <a:lstStyle/>
          <a:p>
            <a:r>
              <a:rPr lang="fi-FI" dirty="0"/>
              <a:t>Eläkeläisjärjestöihin kuuluvien näkemys järjestöistä on keskimääräistä myönteisempi.</a:t>
            </a:r>
          </a:p>
          <a:p>
            <a:r>
              <a:rPr lang="fi-FI" dirty="0"/>
              <a:t>Väite Järjestöt ovat liian poliittisia: 37% samaa mieltä – 37% eri mieltä</a:t>
            </a:r>
          </a:p>
          <a:p>
            <a:r>
              <a:rPr lang="fi-FI" dirty="0"/>
              <a:t>64 % mielestä useampi eläkeläisjärjestö on hyvä asia, koska eläkeläisten tarpeet ovat erilaisia (24% ajattelee asiasta eri tavoin).</a:t>
            </a:r>
          </a:p>
          <a:p>
            <a:pPr lvl="1"/>
            <a:r>
              <a:rPr lang="fi-FI" dirty="0"/>
              <a:t>Edelliseen tutkimukseen 2022 verrattuna useamman eläkeläisjärjestön tarve on kasvanut.</a:t>
            </a:r>
          </a:p>
          <a:p>
            <a:pPr marL="457200" lvl="1" indent="0">
              <a:buNone/>
            </a:pPr>
            <a:endParaRPr lang="fi-FI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842FA-90AD-EEBD-ABE0-E9EF9A5D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21AD8-9B7B-4C37-1CB2-16C6A6AA7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46A872-CF51-D0BD-D9F3-500F32EEB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6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42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04E73D9-D6E1-49B4-FFB3-6E7E8221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04" b="775"/>
          <a:stretch>
            <a:fillRect/>
          </a:stretch>
        </p:blipFill>
        <p:spPr>
          <a:xfrm>
            <a:off x="1143070" y="643467"/>
            <a:ext cx="99058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6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DABD5-52D4-D749-E838-81D985BB9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0F93F6-94F9-75D0-7B52-F30A5B0F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84"/>
            <a:ext cx="3788229" cy="5012342"/>
          </a:xfrm>
        </p:spPr>
        <p:txBody>
          <a:bodyPr anchor="ctr">
            <a:normAutofit/>
          </a:bodyPr>
          <a:lstStyle/>
          <a:p>
            <a:r>
              <a:rPr lang="fi-FI" sz="3600" b="1" dirty="0"/>
              <a:t>Eläkeläisjärjestöjen tärkeät tehtäväalueet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A6B98F-72AF-B5F9-35A5-708A01B6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874365"/>
            <a:ext cx="5793134" cy="5038065"/>
          </a:xfrm>
        </p:spPr>
        <p:txBody>
          <a:bodyPr anchor="ctr">
            <a:noAutofit/>
          </a:bodyPr>
          <a:lstStyle/>
          <a:p>
            <a:r>
              <a:rPr lang="fi-FI" dirty="0"/>
              <a:t>Iäkkäiden sote-palveluiden turvaaminen on eläkeläisjärjestöjen tärkein tehtävä 64 % mielestä.</a:t>
            </a:r>
          </a:p>
          <a:p>
            <a:r>
              <a:rPr lang="fi-FI" dirty="0"/>
              <a:t>Toiseksi tärkein tehtävä: asiointimahdollisuuksien turvaaminen myös muutoin kuin digitaalisesti (40%).</a:t>
            </a:r>
          </a:p>
          <a:p>
            <a:r>
              <a:rPr lang="fi-FI" dirty="0"/>
              <a:t>Kolmantena eläkeläisten verotuksen alentaminen ja eläke-etuuksien turvaaminen (35%).</a:t>
            </a:r>
          </a:p>
          <a:p>
            <a:pPr lvl="1"/>
            <a:r>
              <a:rPr lang="fi-FI" dirty="0"/>
              <a:t>Eläke-etuuksien turvaamisen merkitys on laskussa (pidemmän aikavälin tarkastelu).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842FA-90AD-EEBD-ABE0-E9EF9A5D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21AD8-9B7B-4C37-1CB2-16C6A6AA7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46A872-CF51-D0BD-D9F3-500F32EEB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6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809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C158DF5-B58D-1527-63C9-214B992D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37" b="10652"/>
          <a:stretch>
            <a:fillRect/>
          </a:stretch>
        </p:blipFill>
        <p:spPr>
          <a:xfrm>
            <a:off x="1142996" y="643467"/>
            <a:ext cx="9906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CC07D-3944-56E9-B180-B8108EE6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1A2BB-4A94-763E-15C2-D7F3B2E1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701143" cy="304723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Eläkeläisjärjestöjen tärkeät jäsenedut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F15B4-69CA-8768-B8C8-F304FC438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266" y="622185"/>
            <a:ext cx="5793134" cy="543027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i-FI" sz="2400" dirty="0"/>
              <a:t>Tiedon saaminen eläkeläisiä koskevista asioista (48%)</a:t>
            </a:r>
          </a:p>
          <a:p>
            <a:pPr marL="514350" indent="-514350">
              <a:buAutoNum type="arabicPeriod"/>
            </a:pPr>
            <a:r>
              <a:rPr lang="fi-FI" sz="2400" dirty="0"/>
              <a:t>Edunvalvonta ja vaikuttaminen eritasoiseen päätöksentekoon (44%)</a:t>
            </a:r>
          </a:p>
          <a:p>
            <a:pPr lvl="1"/>
            <a:r>
              <a:rPr lang="fi-FI" dirty="0"/>
              <a:t>Merkitys kasvussa pidemmän aikavälin tarkastelussa</a:t>
            </a:r>
          </a:p>
          <a:p>
            <a:pPr marL="514350" indent="-514350">
              <a:buAutoNum type="arabicPeriod"/>
            </a:pPr>
            <a:r>
              <a:rPr lang="fi-FI" sz="2400" dirty="0"/>
              <a:t>Jäsenetujen ja jäsenpalveluiden tarjoaminen (27%)</a:t>
            </a:r>
          </a:p>
          <a:p>
            <a:pPr marL="514350" indent="-514350">
              <a:buAutoNum type="arabicPeriod"/>
            </a:pPr>
            <a:r>
              <a:rPr lang="fi-FI" sz="2400" dirty="0"/>
              <a:t>Yhdessäolon mahdollisuuksien järjestäminen (24%)</a:t>
            </a:r>
          </a:p>
          <a:p>
            <a:pPr lvl="1"/>
            <a:r>
              <a:rPr lang="fi-FI" dirty="0"/>
              <a:t>Eläkeläisjärjestöjen jäsenet korostavat yhdessäoloa ja harrastusmahdollisuuksia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400" dirty="0"/>
              <a:t>Huom. Eläkeläisjärjestöjen jäsenlehdet 8% (!)</a:t>
            </a:r>
          </a:p>
          <a:p>
            <a:pPr marL="0" indent="0">
              <a:buNone/>
            </a:pPr>
            <a:endParaRPr lang="fi-FI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F589D-1946-AC37-0BAA-9A9E3E5E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888693-6C18-882C-73B2-7F2C4E4E0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ACC3AC-8A38-9C97-5A5E-4F5F4772C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3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41FF6219229CC45806D6EF6F6F7AC1A" ma:contentTypeVersion="18" ma:contentTypeDescription="Luo uusi asiakirja." ma:contentTypeScope="" ma:versionID="b7d0ed37afc1572940e1dd23b30a1f53">
  <xsd:schema xmlns:xsd="http://www.w3.org/2001/XMLSchema" xmlns:xs="http://www.w3.org/2001/XMLSchema" xmlns:p="http://schemas.microsoft.com/office/2006/metadata/properties" xmlns:ns2="a9585171-347e-40c0-9108-632da628f05b" xmlns:ns3="01507991-e2a8-4501-92dd-e3732944fa38" targetNamespace="http://schemas.microsoft.com/office/2006/metadata/properties" ma:root="true" ma:fieldsID="f638206221e0434ee5844cdd6bca1edb" ns2:_="" ns3:_="">
    <xsd:import namespace="a9585171-347e-40c0-9108-632da628f05b"/>
    <xsd:import namespace="01507991-e2a8-4501-92dd-e3732944f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5171-347e-40c0-9108-632da628f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321ab04-121e-42cf-bc78-8c65bc368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07991-e2a8-4501-92dd-e3732944fa3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526533-2c0c-457c-ade3-e54de7107d4d}" ma:internalName="TaxCatchAll" ma:showField="CatchAllData" ma:web="01507991-e2a8-4501-92dd-e3732944fa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585171-347e-40c0-9108-632da628f05b">
      <Terms xmlns="http://schemas.microsoft.com/office/infopath/2007/PartnerControls"/>
    </lcf76f155ced4ddcb4097134ff3c332f>
    <TaxCatchAll xmlns="01507991-e2a8-4501-92dd-e3732944fa38" xsi:nil="true"/>
  </documentManagement>
</p:properties>
</file>

<file path=customXml/itemProps1.xml><?xml version="1.0" encoding="utf-8"?>
<ds:datastoreItem xmlns:ds="http://schemas.openxmlformats.org/officeDocument/2006/customXml" ds:itemID="{C459DBA3-4ADB-4E1E-A49B-D876A683DD5D}"/>
</file>

<file path=customXml/itemProps2.xml><?xml version="1.0" encoding="utf-8"?>
<ds:datastoreItem xmlns:ds="http://schemas.openxmlformats.org/officeDocument/2006/customXml" ds:itemID="{A78CCDEE-F484-4DA3-A5E2-711BA5A17B9E}"/>
</file>

<file path=customXml/itemProps3.xml><?xml version="1.0" encoding="utf-8"?>
<ds:datastoreItem xmlns:ds="http://schemas.openxmlformats.org/officeDocument/2006/customXml" ds:itemID="{DC657BE0-63C2-4060-B4CB-1C743D22CA73}"/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960</Words>
  <Application>Microsoft Office PowerPoint</Application>
  <PresentationFormat>Laajakuva</PresentationFormat>
  <Paragraphs>131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Arial </vt:lpstr>
      <vt:lpstr>Calibri</vt:lpstr>
      <vt:lpstr>Calibri Light</vt:lpstr>
      <vt:lpstr>Office-teema</vt:lpstr>
      <vt:lpstr> </vt:lpstr>
      <vt:lpstr>Huomisen kynnyksellä -tutkimus</vt:lpstr>
      <vt:lpstr>Kokemus eläkeläisjärjestöistä ja kiinnostus osallistua</vt:lpstr>
      <vt:lpstr>Suhtautuminen eläkeläisjärjestöihin</vt:lpstr>
      <vt:lpstr>PowerPoint-esitys</vt:lpstr>
      <vt:lpstr>PowerPoint-esitys</vt:lpstr>
      <vt:lpstr>Eläkeläisjärjestöjen tärkeät tehtäväalueet</vt:lpstr>
      <vt:lpstr>PowerPoint-esitys</vt:lpstr>
      <vt:lpstr>Eläkeläisjärjestöjen tärkeät jäsenedut</vt:lpstr>
      <vt:lpstr>Suhtautuminen ikääntyneitä koskeviin asioihin 1</vt:lpstr>
      <vt:lpstr>Suhtautuminen ikääntyneitä koskeviin asioihin 2</vt:lpstr>
      <vt:lpstr>PowerPoint-esitys</vt:lpstr>
      <vt:lpstr>Arviot eläkejärjestelmän tulevaisuudesta</vt:lpstr>
      <vt:lpstr>PowerPoint-esitys</vt:lpstr>
      <vt:lpstr>Kenen toiminnallista ja taloudellista vastuuta iäkkäistä ihmisistä tulisi lisätä?</vt:lpstr>
      <vt:lpstr>PowerPoint-esitys</vt:lpstr>
      <vt:lpstr>Suurimmat iäkkäiden ihmisten ongelmat tällä hetkellä</vt:lpstr>
      <vt:lpstr>Suurimmat iäkkäiden ihmisten ongelmat kymmenen vuoden kuluttua</vt:lpstr>
      <vt:lpstr>Ikääntymisen pelot ja huolestuttavat asiat</vt:lpstr>
      <vt:lpstr>Halukkuus toteuttaa erilaisia asioita loppuelämän aikana</vt:lpstr>
      <vt:lpstr>Tyytyväisyys ja onnellisuus</vt:lpstr>
      <vt:lpstr>Tyytyväisyys ja onnellisuus</vt:lpstr>
      <vt:lpstr>PowerPoint-esitys</vt:lpstr>
      <vt:lpstr>Ikäihmiset älylaitteiden käyttäjinä</vt:lpstr>
      <vt:lpstr>Ikäihmiset älylaitteiden käyttäjinä</vt:lpstr>
      <vt:lpstr>PowerPoint-esitys</vt:lpstr>
      <vt:lpstr>Sosiaalinen media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ikääntyneellä on lupa odottaa palvelujärjestelmältä?</dc:title>
  <dc:creator>Irene Vuorisalo</dc:creator>
  <cp:lastModifiedBy>Maarit Kuikka</cp:lastModifiedBy>
  <cp:revision>3</cp:revision>
  <dcterms:created xsi:type="dcterms:W3CDTF">2023-05-10T15:15:17Z</dcterms:created>
  <dcterms:modified xsi:type="dcterms:W3CDTF">2025-08-27T11:19:50Z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0x010100B41FF6219229CC45806D6EF6F6F7AC1A</vt:lpwstr>
  </property>
</Properties>
</file>